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65" r:id="rId14"/>
    <p:sldId id="269" r:id="rId15"/>
    <p:sldId id="270" r:id="rId16"/>
    <p:sldId id="271" r:id="rId17"/>
    <p:sldId id="272" r:id="rId18"/>
    <p:sldId id="273" r:id="rId19"/>
    <p:sldId id="274" r:id="rId20"/>
    <p:sldId id="282" r:id="rId21"/>
    <p:sldId id="275" r:id="rId22"/>
    <p:sldId id="276" r:id="rId23"/>
    <p:sldId id="277" r:id="rId24"/>
    <p:sldId id="278" r:id="rId25"/>
    <p:sldId id="279" r:id="rId26"/>
    <p:sldId id="281" r:id="rId27"/>
    <p:sldId id="283" r:id="rId28"/>
    <p:sldId id="284" r:id="rId29"/>
    <p:sldId id="285" r:id="rId30"/>
    <p:sldId id="286" r:id="rId31"/>
    <p:sldId id="287" r:id="rId32"/>
  </p:sldIdLst>
  <p:sldSz cx="12192000" cy="6858000"/>
  <p:notesSz cx="6858000" cy="9144000"/>
  <p:defaultText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3" d="100"/>
          <a:sy n="83" d="100"/>
        </p:scale>
        <p:origin x="101" y="2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B4FC71-4C5F-4BF3-9B93-3517C77BC791}" type="doc">
      <dgm:prSet loTypeId="urn:microsoft.com/office/officeart/2008/layout/LinedList" loCatId="list" qsTypeId="urn:microsoft.com/office/officeart/2005/8/quickstyle/simple5" qsCatId="simple" csTypeId="urn:microsoft.com/office/officeart/2005/8/colors/accent0_3" csCatId="mainScheme" phldr="1"/>
      <dgm:spPr/>
      <dgm:t>
        <a:bodyPr/>
        <a:lstStyle/>
        <a:p>
          <a:endParaRPr lang="en-IL"/>
        </a:p>
      </dgm:t>
    </dgm:pt>
    <dgm:pt modelId="{F1810DEE-233A-4D9D-B637-954FBEA1200F}">
      <dgm:prSet phldrT="[Text]" phldr="0"/>
      <dgm:spPr/>
      <dgm:t>
        <a:bodyPr/>
        <a:lstStyle/>
        <a:p>
          <a:r>
            <a:rPr lang="en-US" dirty="0"/>
            <a:t>Over 9500 gravestones</a:t>
          </a:r>
          <a:endParaRPr lang="en-IL" dirty="0"/>
        </a:p>
      </dgm:t>
    </dgm:pt>
    <dgm:pt modelId="{BA4A6D64-669B-47E6-A61F-50AD0BB4A6D1}" type="parTrans" cxnId="{3C81CAB9-E6B0-46E9-8868-669AD0DC57EB}">
      <dgm:prSet/>
      <dgm:spPr/>
      <dgm:t>
        <a:bodyPr/>
        <a:lstStyle/>
        <a:p>
          <a:endParaRPr lang="en-IL"/>
        </a:p>
      </dgm:t>
    </dgm:pt>
    <dgm:pt modelId="{B20F6F7F-2C8B-4575-9F2F-9294A016FA95}" type="sibTrans" cxnId="{3C81CAB9-E6B0-46E9-8868-669AD0DC57EB}">
      <dgm:prSet/>
      <dgm:spPr/>
      <dgm:t>
        <a:bodyPr/>
        <a:lstStyle/>
        <a:p>
          <a:endParaRPr lang="en-IL"/>
        </a:p>
      </dgm:t>
    </dgm:pt>
    <dgm:pt modelId="{E11999D9-456E-441E-AC51-12635EC50359}">
      <dgm:prSet phldrT="[Text]" phldr="0"/>
      <dgm:spPr/>
      <dgm:t>
        <a:bodyPr/>
        <a:lstStyle/>
        <a:p>
          <a:r>
            <a:rPr lang="en-US" dirty="0"/>
            <a:t>189 cemeteries</a:t>
          </a:r>
          <a:endParaRPr lang="en-IL" dirty="0"/>
        </a:p>
      </dgm:t>
    </dgm:pt>
    <dgm:pt modelId="{668B9B10-E91E-410C-91BA-9256B23EBC2B}" type="parTrans" cxnId="{ACAA8F22-18FB-4402-A8CC-C7A6611A3F05}">
      <dgm:prSet/>
      <dgm:spPr/>
      <dgm:t>
        <a:bodyPr/>
        <a:lstStyle/>
        <a:p>
          <a:endParaRPr lang="en-IL"/>
        </a:p>
      </dgm:t>
    </dgm:pt>
    <dgm:pt modelId="{3678B902-3C52-4D77-9D09-5A21115D989B}" type="sibTrans" cxnId="{ACAA8F22-18FB-4402-A8CC-C7A6611A3F05}">
      <dgm:prSet/>
      <dgm:spPr/>
      <dgm:t>
        <a:bodyPr/>
        <a:lstStyle/>
        <a:p>
          <a:endParaRPr lang="en-IL"/>
        </a:p>
      </dgm:t>
    </dgm:pt>
    <dgm:pt modelId="{87091FB7-BE5E-4B4E-BB9C-5F4E00406B0A}">
      <dgm:prSet phldrT="[Text]" phldr="0"/>
      <dgm:spPr/>
      <dgm:t>
        <a:bodyPr/>
        <a:lstStyle/>
        <a:p>
          <a:r>
            <a:rPr lang="en-US" dirty="0"/>
            <a:t>13 countries</a:t>
          </a:r>
          <a:endParaRPr lang="en-IL" dirty="0"/>
        </a:p>
      </dgm:t>
    </dgm:pt>
    <dgm:pt modelId="{672D8A03-B6EF-40AE-A280-AEFF7948CE87}" type="parTrans" cxnId="{2A9E396D-37F7-4B48-8CA5-1D9806F85D73}">
      <dgm:prSet/>
      <dgm:spPr/>
      <dgm:t>
        <a:bodyPr/>
        <a:lstStyle/>
        <a:p>
          <a:endParaRPr lang="en-IL"/>
        </a:p>
      </dgm:t>
    </dgm:pt>
    <dgm:pt modelId="{48155798-B921-4DA3-861F-EBE4A708D485}" type="sibTrans" cxnId="{2A9E396D-37F7-4B48-8CA5-1D9806F85D73}">
      <dgm:prSet/>
      <dgm:spPr/>
      <dgm:t>
        <a:bodyPr/>
        <a:lstStyle/>
        <a:p>
          <a:endParaRPr lang="en-IL"/>
        </a:p>
      </dgm:t>
    </dgm:pt>
    <dgm:pt modelId="{F2528E04-E1AB-443E-AB77-C99C74D08F86}">
      <dgm:prSet phldrT="[Text]" phldr="0"/>
      <dgm:spPr/>
      <dgm:t>
        <a:bodyPr/>
        <a:lstStyle/>
        <a:p>
          <a:r>
            <a:rPr lang="en-US" dirty="0"/>
            <a:t>22 languages represented</a:t>
          </a:r>
          <a:endParaRPr lang="en-IL" dirty="0"/>
        </a:p>
      </dgm:t>
    </dgm:pt>
    <dgm:pt modelId="{3DFB4AFF-548C-4AF6-91B9-D2371DEC0836}" type="parTrans" cxnId="{C017C17F-2205-4B15-8CDC-E4599781218A}">
      <dgm:prSet/>
      <dgm:spPr/>
      <dgm:t>
        <a:bodyPr/>
        <a:lstStyle/>
        <a:p>
          <a:endParaRPr lang="en-IL"/>
        </a:p>
      </dgm:t>
    </dgm:pt>
    <dgm:pt modelId="{7DBBE238-8474-4D8A-8E9F-DFBC914734B6}" type="sibTrans" cxnId="{C017C17F-2205-4B15-8CDC-E4599781218A}">
      <dgm:prSet/>
      <dgm:spPr/>
      <dgm:t>
        <a:bodyPr/>
        <a:lstStyle/>
        <a:p>
          <a:endParaRPr lang="en-IL"/>
        </a:p>
      </dgm:t>
    </dgm:pt>
    <dgm:pt modelId="{FB066DC9-6612-45B5-A4F9-69A7671BC60B}">
      <dgm:prSet phldrT="[Text]" phldr="0"/>
      <dgm:spPr/>
      <dgm:t>
        <a:bodyPr/>
        <a:lstStyle/>
        <a:p>
          <a:r>
            <a:rPr lang="en-US" dirty="0"/>
            <a:t>Jewish, Christian, Muslim, Druze burials</a:t>
          </a:r>
          <a:endParaRPr lang="en-IL" dirty="0"/>
        </a:p>
      </dgm:t>
    </dgm:pt>
    <dgm:pt modelId="{C0D474FF-5D7C-466C-AF37-33EA94C760E9}" type="parTrans" cxnId="{83F974D4-CDEA-4E22-9AC2-0E6ECC4B807B}">
      <dgm:prSet/>
      <dgm:spPr/>
      <dgm:t>
        <a:bodyPr/>
        <a:lstStyle/>
        <a:p>
          <a:endParaRPr lang="en-IL"/>
        </a:p>
      </dgm:t>
    </dgm:pt>
    <dgm:pt modelId="{2D3C6CA7-5192-4C69-B6B3-DBFC92B00980}" type="sibTrans" cxnId="{83F974D4-CDEA-4E22-9AC2-0E6ECC4B807B}">
      <dgm:prSet/>
      <dgm:spPr/>
      <dgm:t>
        <a:bodyPr/>
        <a:lstStyle/>
        <a:p>
          <a:endParaRPr lang="en-IL"/>
        </a:p>
      </dgm:t>
    </dgm:pt>
    <dgm:pt modelId="{5C9302E1-F321-4A1E-BCBB-F1ABEB1664B6}">
      <dgm:prSet phldrT="[Text]" phldr="0"/>
      <dgm:spPr/>
      <dgm:t>
        <a:bodyPr/>
        <a:lstStyle/>
        <a:p>
          <a:r>
            <a:rPr lang="en-US" dirty="0"/>
            <a:t>1,153 Registered Users</a:t>
          </a:r>
          <a:endParaRPr lang="en-IL" dirty="0"/>
        </a:p>
      </dgm:t>
    </dgm:pt>
    <dgm:pt modelId="{498E16FD-2E38-4EC9-9B4F-2EF4DA0E01A3}" type="parTrans" cxnId="{0263333F-6F61-4F42-9A1E-449C000AEDF4}">
      <dgm:prSet/>
      <dgm:spPr/>
      <dgm:t>
        <a:bodyPr/>
        <a:lstStyle/>
        <a:p>
          <a:endParaRPr lang="en-IL"/>
        </a:p>
      </dgm:t>
    </dgm:pt>
    <dgm:pt modelId="{21DAAB95-63BC-49AB-8CED-3B2F049D522A}" type="sibTrans" cxnId="{0263333F-6F61-4F42-9A1E-449C000AEDF4}">
      <dgm:prSet/>
      <dgm:spPr/>
      <dgm:t>
        <a:bodyPr/>
        <a:lstStyle/>
        <a:p>
          <a:endParaRPr lang="en-IL"/>
        </a:p>
      </dgm:t>
    </dgm:pt>
    <dgm:pt modelId="{48459925-BFAA-4703-9AC6-30DA89EC8D16}" type="pres">
      <dgm:prSet presAssocID="{2BB4FC71-4C5F-4BF3-9B93-3517C77BC791}" presName="vert0" presStyleCnt="0">
        <dgm:presLayoutVars>
          <dgm:dir/>
          <dgm:animOne val="branch"/>
          <dgm:animLvl val="lvl"/>
        </dgm:presLayoutVars>
      </dgm:prSet>
      <dgm:spPr/>
    </dgm:pt>
    <dgm:pt modelId="{192BD201-18B0-4481-869C-EC801047C714}" type="pres">
      <dgm:prSet presAssocID="{F1810DEE-233A-4D9D-B637-954FBEA1200F}" presName="thickLine" presStyleLbl="alignNode1" presStyleIdx="0" presStyleCnt="6"/>
      <dgm:spPr/>
    </dgm:pt>
    <dgm:pt modelId="{34BE2AC6-6291-4A53-95AE-CE7606B018F0}" type="pres">
      <dgm:prSet presAssocID="{F1810DEE-233A-4D9D-B637-954FBEA1200F}" presName="horz1" presStyleCnt="0"/>
      <dgm:spPr/>
    </dgm:pt>
    <dgm:pt modelId="{EB6639EE-D0E7-40D2-A361-A765FCD2BF4D}" type="pres">
      <dgm:prSet presAssocID="{F1810DEE-233A-4D9D-B637-954FBEA1200F}" presName="tx1" presStyleLbl="revTx" presStyleIdx="0" presStyleCnt="6"/>
      <dgm:spPr/>
    </dgm:pt>
    <dgm:pt modelId="{995ACFD2-09F5-407B-B52A-AB807B28FE25}" type="pres">
      <dgm:prSet presAssocID="{F1810DEE-233A-4D9D-B637-954FBEA1200F}" presName="vert1" presStyleCnt="0"/>
      <dgm:spPr/>
    </dgm:pt>
    <dgm:pt modelId="{C4309091-2A60-4E1B-9588-CDEC525381DB}" type="pres">
      <dgm:prSet presAssocID="{E11999D9-456E-441E-AC51-12635EC50359}" presName="thickLine" presStyleLbl="alignNode1" presStyleIdx="1" presStyleCnt="6"/>
      <dgm:spPr/>
    </dgm:pt>
    <dgm:pt modelId="{C57B64CA-05E1-434B-A8F3-0C24200F7C6C}" type="pres">
      <dgm:prSet presAssocID="{E11999D9-456E-441E-AC51-12635EC50359}" presName="horz1" presStyleCnt="0"/>
      <dgm:spPr/>
    </dgm:pt>
    <dgm:pt modelId="{823481F7-5F9F-49EF-B990-6E9A4D6551C8}" type="pres">
      <dgm:prSet presAssocID="{E11999D9-456E-441E-AC51-12635EC50359}" presName="tx1" presStyleLbl="revTx" presStyleIdx="1" presStyleCnt="6"/>
      <dgm:spPr/>
    </dgm:pt>
    <dgm:pt modelId="{24FF7035-9981-42DF-B1CC-A83A323A2D80}" type="pres">
      <dgm:prSet presAssocID="{E11999D9-456E-441E-AC51-12635EC50359}" presName="vert1" presStyleCnt="0"/>
      <dgm:spPr/>
    </dgm:pt>
    <dgm:pt modelId="{E22DD153-D8CF-4BD0-83C4-08CDF1D36F49}" type="pres">
      <dgm:prSet presAssocID="{87091FB7-BE5E-4B4E-BB9C-5F4E00406B0A}" presName="thickLine" presStyleLbl="alignNode1" presStyleIdx="2" presStyleCnt="6"/>
      <dgm:spPr/>
    </dgm:pt>
    <dgm:pt modelId="{4EB58A9D-3681-4877-A863-24E27390E65C}" type="pres">
      <dgm:prSet presAssocID="{87091FB7-BE5E-4B4E-BB9C-5F4E00406B0A}" presName="horz1" presStyleCnt="0"/>
      <dgm:spPr/>
    </dgm:pt>
    <dgm:pt modelId="{77D4380F-D894-4504-B885-D3F4AD9EBFB7}" type="pres">
      <dgm:prSet presAssocID="{87091FB7-BE5E-4B4E-BB9C-5F4E00406B0A}" presName="tx1" presStyleLbl="revTx" presStyleIdx="2" presStyleCnt="6"/>
      <dgm:spPr/>
    </dgm:pt>
    <dgm:pt modelId="{6051F34C-E3BF-4AC5-BA0E-54025DB99CE8}" type="pres">
      <dgm:prSet presAssocID="{87091FB7-BE5E-4B4E-BB9C-5F4E00406B0A}" presName="vert1" presStyleCnt="0"/>
      <dgm:spPr/>
    </dgm:pt>
    <dgm:pt modelId="{9EBEA820-4D09-496B-A06B-B6A7FCE7307C}" type="pres">
      <dgm:prSet presAssocID="{F2528E04-E1AB-443E-AB77-C99C74D08F86}" presName="thickLine" presStyleLbl="alignNode1" presStyleIdx="3" presStyleCnt="6"/>
      <dgm:spPr/>
    </dgm:pt>
    <dgm:pt modelId="{F1F94975-1510-40D9-9AC0-872F33CD7896}" type="pres">
      <dgm:prSet presAssocID="{F2528E04-E1AB-443E-AB77-C99C74D08F86}" presName="horz1" presStyleCnt="0"/>
      <dgm:spPr/>
    </dgm:pt>
    <dgm:pt modelId="{F4B1DC0F-5A34-4777-949B-A4F38778B51D}" type="pres">
      <dgm:prSet presAssocID="{F2528E04-E1AB-443E-AB77-C99C74D08F86}" presName="tx1" presStyleLbl="revTx" presStyleIdx="3" presStyleCnt="6"/>
      <dgm:spPr/>
    </dgm:pt>
    <dgm:pt modelId="{12615175-8C6B-4941-9DFC-3210232D1117}" type="pres">
      <dgm:prSet presAssocID="{F2528E04-E1AB-443E-AB77-C99C74D08F86}" presName="vert1" presStyleCnt="0"/>
      <dgm:spPr/>
    </dgm:pt>
    <dgm:pt modelId="{D9FEA512-7212-4776-AA43-6B4EA844AEB0}" type="pres">
      <dgm:prSet presAssocID="{FB066DC9-6612-45B5-A4F9-69A7671BC60B}" presName="thickLine" presStyleLbl="alignNode1" presStyleIdx="4" presStyleCnt="6"/>
      <dgm:spPr/>
    </dgm:pt>
    <dgm:pt modelId="{529DB8A1-AF0C-4746-B6A3-8EE789B515C4}" type="pres">
      <dgm:prSet presAssocID="{FB066DC9-6612-45B5-A4F9-69A7671BC60B}" presName="horz1" presStyleCnt="0"/>
      <dgm:spPr/>
    </dgm:pt>
    <dgm:pt modelId="{CAAF2070-F341-4D7F-8D8F-CAB329ED16EA}" type="pres">
      <dgm:prSet presAssocID="{FB066DC9-6612-45B5-A4F9-69A7671BC60B}" presName="tx1" presStyleLbl="revTx" presStyleIdx="4" presStyleCnt="6"/>
      <dgm:spPr/>
    </dgm:pt>
    <dgm:pt modelId="{6CF336AC-D307-4D4C-AE36-BC2B1A55AC67}" type="pres">
      <dgm:prSet presAssocID="{FB066DC9-6612-45B5-A4F9-69A7671BC60B}" presName="vert1" presStyleCnt="0"/>
      <dgm:spPr/>
    </dgm:pt>
    <dgm:pt modelId="{A5D18410-9EA0-4235-9765-4EFBA6223CEC}" type="pres">
      <dgm:prSet presAssocID="{5C9302E1-F321-4A1E-BCBB-F1ABEB1664B6}" presName="thickLine" presStyleLbl="alignNode1" presStyleIdx="5" presStyleCnt="6"/>
      <dgm:spPr/>
    </dgm:pt>
    <dgm:pt modelId="{476CF275-B597-4918-845A-A522DD0CA340}" type="pres">
      <dgm:prSet presAssocID="{5C9302E1-F321-4A1E-BCBB-F1ABEB1664B6}" presName="horz1" presStyleCnt="0"/>
      <dgm:spPr/>
    </dgm:pt>
    <dgm:pt modelId="{E88EDEDE-6769-4EE5-9E62-A8084F14E6D1}" type="pres">
      <dgm:prSet presAssocID="{5C9302E1-F321-4A1E-BCBB-F1ABEB1664B6}" presName="tx1" presStyleLbl="revTx" presStyleIdx="5" presStyleCnt="6"/>
      <dgm:spPr/>
    </dgm:pt>
    <dgm:pt modelId="{F8C99A63-A9F6-4004-917D-4E3A76715B71}" type="pres">
      <dgm:prSet presAssocID="{5C9302E1-F321-4A1E-BCBB-F1ABEB1664B6}" presName="vert1" presStyleCnt="0"/>
      <dgm:spPr/>
    </dgm:pt>
  </dgm:ptLst>
  <dgm:cxnLst>
    <dgm:cxn modelId="{5EFBA609-43FA-46E7-A921-56C21E4CB159}" type="presOf" srcId="{F1810DEE-233A-4D9D-B637-954FBEA1200F}" destId="{EB6639EE-D0E7-40D2-A361-A765FCD2BF4D}" srcOrd="0" destOrd="0" presId="urn:microsoft.com/office/officeart/2008/layout/LinedList"/>
    <dgm:cxn modelId="{ABB68411-4D3B-455A-A96F-B3A2064AACE9}" type="presOf" srcId="{87091FB7-BE5E-4B4E-BB9C-5F4E00406B0A}" destId="{77D4380F-D894-4504-B885-D3F4AD9EBFB7}" srcOrd="0" destOrd="0" presId="urn:microsoft.com/office/officeart/2008/layout/LinedList"/>
    <dgm:cxn modelId="{3D40C41D-964E-4E20-8506-DC7CF5780046}" type="presOf" srcId="{E11999D9-456E-441E-AC51-12635EC50359}" destId="{823481F7-5F9F-49EF-B990-6E9A4D6551C8}" srcOrd="0" destOrd="0" presId="urn:microsoft.com/office/officeart/2008/layout/LinedList"/>
    <dgm:cxn modelId="{ACAA8F22-18FB-4402-A8CC-C7A6611A3F05}" srcId="{2BB4FC71-4C5F-4BF3-9B93-3517C77BC791}" destId="{E11999D9-456E-441E-AC51-12635EC50359}" srcOrd="1" destOrd="0" parTransId="{668B9B10-E91E-410C-91BA-9256B23EBC2B}" sibTransId="{3678B902-3C52-4D77-9D09-5A21115D989B}"/>
    <dgm:cxn modelId="{0263333F-6F61-4F42-9A1E-449C000AEDF4}" srcId="{2BB4FC71-4C5F-4BF3-9B93-3517C77BC791}" destId="{5C9302E1-F321-4A1E-BCBB-F1ABEB1664B6}" srcOrd="5" destOrd="0" parTransId="{498E16FD-2E38-4EC9-9B4F-2EF4DA0E01A3}" sibTransId="{21DAAB95-63BC-49AB-8CED-3B2F049D522A}"/>
    <dgm:cxn modelId="{2A9E396D-37F7-4B48-8CA5-1D9806F85D73}" srcId="{2BB4FC71-4C5F-4BF3-9B93-3517C77BC791}" destId="{87091FB7-BE5E-4B4E-BB9C-5F4E00406B0A}" srcOrd="2" destOrd="0" parTransId="{672D8A03-B6EF-40AE-A280-AEFF7948CE87}" sibTransId="{48155798-B921-4DA3-861F-EBE4A708D485}"/>
    <dgm:cxn modelId="{C017C17F-2205-4B15-8CDC-E4599781218A}" srcId="{2BB4FC71-4C5F-4BF3-9B93-3517C77BC791}" destId="{F2528E04-E1AB-443E-AB77-C99C74D08F86}" srcOrd="3" destOrd="0" parTransId="{3DFB4AFF-548C-4AF6-91B9-D2371DEC0836}" sibTransId="{7DBBE238-8474-4D8A-8E9F-DFBC914734B6}"/>
    <dgm:cxn modelId="{7ABF2EA7-DBEE-42A4-8D28-9AC8432BAEBA}" type="presOf" srcId="{F2528E04-E1AB-443E-AB77-C99C74D08F86}" destId="{F4B1DC0F-5A34-4777-949B-A4F38778B51D}" srcOrd="0" destOrd="0" presId="urn:microsoft.com/office/officeart/2008/layout/LinedList"/>
    <dgm:cxn modelId="{9EFD19B0-1946-4668-A239-7F443047D4C5}" type="presOf" srcId="{FB066DC9-6612-45B5-A4F9-69A7671BC60B}" destId="{CAAF2070-F341-4D7F-8D8F-CAB329ED16EA}" srcOrd="0" destOrd="0" presId="urn:microsoft.com/office/officeart/2008/layout/LinedList"/>
    <dgm:cxn modelId="{3C81CAB9-E6B0-46E9-8868-669AD0DC57EB}" srcId="{2BB4FC71-4C5F-4BF3-9B93-3517C77BC791}" destId="{F1810DEE-233A-4D9D-B637-954FBEA1200F}" srcOrd="0" destOrd="0" parTransId="{BA4A6D64-669B-47E6-A61F-50AD0BB4A6D1}" sibTransId="{B20F6F7F-2C8B-4575-9F2F-9294A016FA95}"/>
    <dgm:cxn modelId="{8CF69ACB-33BF-4A81-A473-555FDD4B7D4C}" type="presOf" srcId="{5C9302E1-F321-4A1E-BCBB-F1ABEB1664B6}" destId="{E88EDEDE-6769-4EE5-9E62-A8084F14E6D1}" srcOrd="0" destOrd="0" presId="urn:microsoft.com/office/officeart/2008/layout/LinedList"/>
    <dgm:cxn modelId="{83F974D4-CDEA-4E22-9AC2-0E6ECC4B807B}" srcId="{2BB4FC71-4C5F-4BF3-9B93-3517C77BC791}" destId="{FB066DC9-6612-45B5-A4F9-69A7671BC60B}" srcOrd="4" destOrd="0" parTransId="{C0D474FF-5D7C-466C-AF37-33EA94C760E9}" sibTransId="{2D3C6CA7-5192-4C69-B6B3-DBFC92B00980}"/>
    <dgm:cxn modelId="{A77416DF-7DE0-4C30-938B-95E4881669E8}" type="presOf" srcId="{2BB4FC71-4C5F-4BF3-9B93-3517C77BC791}" destId="{48459925-BFAA-4703-9AC6-30DA89EC8D16}" srcOrd="0" destOrd="0" presId="urn:microsoft.com/office/officeart/2008/layout/LinedList"/>
    <dgm:cxn modelId="{4C1AA24F-81C5-4E9D-AB60-7E3218211A95}" type="presParOf" srcId="{48459925-BFAA-4703-9AC6-30DA89EC8D16}" destId="{192BD201-18B0-4481-869C-EC801047C714}" srcOrd="0" destOrd="0" presId="urn:microsoft.com/office/officeart/2008/layout/LinedList"/>
    <dgm:cxn modelId="{15A68DB7-AAEC-45FA-B7D3-1AA18092920E}" type="presParOf" srcId="{48459925-BFAA-4703-9AC6-30DA89EC8D16}" destId="{34BE2AC6-6291-4A53-95AE-CE7606B018F0}" srcOrd="1" destOrd="0" presId="urn:microsoft.com/office/officeart/2008/layout/LinedList"/>
    <dgm:cxn modelId="{EBE30229-D5B6-4711-AE05-EC8EC27D0905}" type="presParOf" srcId="{34BE2AC6-6291-4A53-95AE-CE7606B018F0}" destId="{EB6639EE-D0E7-40D2-A361-A765FCD2BF4D}" srcOrd="0" destOrd="0" presId="urn:microsoft.com/office/officeart/2008/layout/LinedList"/>
    <dgm:cxn modelId="{2666E5C7-669C-4D6E-AC39-1C6F89FF2853}" type="presParOf" srcId="{34BE2AC6-6291-4A53-95AE-CE7606B018F0}" destId="{995ACFD2-09F5-407B-B52A-AB807B28FE25}" srcOrd="1" destOrd="0" presId="urn:microsoft.com/office/officeart/2008/layout/LinedList"/>
    <dgm:cxn modelId="{ADEC563A-2B37-4020-BC20-5E759956FDC6}" type="presParOf" srcId="{48459925-BFAA-4703-9AC6-30DA89EC8D16}" destId="{C4309091-2A60-4E1B-9588-CDEC525381DB}" srcOrd="2" destOrd="0" presId="urn:microsoft.com/office/officeart/2008/layout/LinedList"/>
    <dgm:cxn modelId="{45E14134-53E4-4724-89DA-62D86E3E99A8}" type="presParOf" srcId="{48459925-BFAA-4703-9AC6-30DA89EC8D16}" destId="{C57B64CA-05E1-434B-A8F3-0C24200F7C6C}" srcOrd="3" destOrd="0" presId="urn:microsoft.com/office/officeart/2008/layout/LinedList"/>
    <dgm:cxn modelId="{8695729E-E5A0-44D1-96A5-5FFF065417D8}" type="presParOf" srcId="{C57B64CA-05E1-434B-A8F3-0C24200F7C6C}" destId="{823481F7-5F9F-49EF-B990-6E9A4D6551C8}" srcOrd="0" destOrd="0" presId="urn:microsoft.com/office/officeart/2008/layout/LinedList"/>
    <dgm:cxn modelId="{85B9F6DF-99CE-466C-A992-3CD0B4B47BB6}" type="presParOf" srcId="{C57B64CA-05E1-434B-A8F3-0C24200F7C6C}" destId="{24FF7035-9981-42DF-B1CC-A83A323A2D80}" srcOrd="1" destOrd="0" presId="urn:microsoft.com/office/officeart/2008/layout/LinedList"/>
    <dgm:cxn modelId="{5BCE68C4-79B9-4266-8E78-38AA87226D2F}" type="presParOf" srcId="{48459925-BFAA-4703-9AC6-30DA89EC8D16}" destId="{E22DD153-D8CF-4BD0-83C4-08CDF1D36F49}" srcOrd="4" destOrd="0" presId="urn:microsoft.com/office/officeart/2008/layout/LinedList"/>
    <dgm:cxn modelId="{444B7545-85C9-4EF0-9530-26802C324516}" type="presParOf" srcId="{48459925-BFAA-4703-9AC6-30DA89EC8D16}" destId="{4EB58A9D-3681-4877-A863-24E27390E65C}" srcOrd="5" destOrd="0" presId="urn:microsoft.com/office/officeart/2008/layout/LinedList"/>
    <dgm:cxn modelId="{53D25A11-C82D-483A-98E4-3BEEDF71845E}" type="presParOf" srcId="{4EB58A9D-3681-4877-A863-24E27390E65C}" destId="{77D4380F-D894-4504-B885-D3F4AD9EBFB7}" srcOrd="0" destOrd="0" presId="urn:microsoft.com/office/officeart/2008/layout/LinedList"/>
    <dgm:cxn modelId="{1552B2B9-DAA0-4A76-9562-9B3311EB3638}" type="presParOf" srcId="{4EB58A9D-3681-4877-A863-24E27390E65C}" destId="{6051F34C-E3BF-4AC5-BA0E-54025DB99CE8}" srcOrd="1" destOrd="0" presId="urn:microsoft.com/office/officeart/2008/layout/LinedList"/>
    <dgm:cxn modelId="{AEC214B6-36BF-467C-8F2B-5F025B1FDF45}" type="presParOf" srcId="{48459925-BFAA-4703-9AC6-30DA89EC8D16}" destId="{9EBEA820-4D09-496B-A06B-B6A7FCE7307C}" srcOrd="6" destOrd="0" presId="urn:microsoft.com/office/officeart/2008/layout/LinedList"/>
    <dgm:cxn modelId="{01F8376D-961E-49B1-A7F9-DA68E44D1B18}" type="presParOf" srcId="{48459925-BFAA-4703-9AC6-30DA89EC8D16}" destId="{F1F94975-1510-40D9-9AC0-872F33CD7896}" srcOrd="7" destOrd="0" presId="urn:microsoft.com/office/officeart/2008/layout/LinedList"/>
    <dgm:cxn modelId="{4A90B46C-E524-42FE-B509-B99B2981E2F0}" type="presParOf" srcId="{F1F94975-1510-40D9-9AC0-872F33CD7896}" destId="{F4B1DC0F-5A34-4777-949B-A4F38778B51D}" srcOrd="0" destOrd="0" presId="urn:microsoft.com/office/officeart/2008/layout/LinedList"/>
    <dgm:cxn modelId="{C604BB35-52E0-4A0E-86A0-539380EEFE9C}" type="presParOf" srcId="{F1F94975-1510-40D9-9AC0-872F33CD7896}" destId="{12615175-8C6B-4941-9DFC-3210232D1117}" srcOrd="1" destOrd="0" presId="urn:microsoft.com/office/officeart/2008/layout/LinedList"/>
    <dgm:cxn modelId="{F031AC5B-C28B-48C3-AA47-708358639285}" type="presParOf" srcId="{48459925-BFAA-4703-9AC6-30DA89EC8D16}" destId="{D9FEA512-7212-4776-AA43-6B4EA844AEB0}" srcOrd="8" destOrd="0" presId="urn:microsoft.com/office/officeart/2008/layout/LinedList"/>
    <dgm:cxn modelId="{9FC6F9BB-2CFA-427F-A953-DCA7F540B8C9}" type="presParOf" srcId="{48459925-BFAA-4703-9AC6-30DA89EC8D16}" destId="{529DB8A1-AF0C-4746-B6A3-8EE789B515C4}" srcOrd="9" destOrd="0" presId="urn:microsoft.com/office/officeart/2008/layout/LinedList"/>
    <dgm:cxn modelId="{3BAFFDDF-B3FA-463A-A1ED-0DCFCB3E79DC}" type="presParOf" srcId="{529DB8A1-AF0C-4746-B6A3-8EE789B515C4}" destId="{CAAF2070-F341-4D7F-8D8F-CAB329ED16EA}" srcOrd="0" destOrd="0" presId="urn:microsoft.com/office/officeart/2008/layout/LinedList"/>
    <dgm:cxn modelId="{1807F49E-140A-43A3-ADF3-801B2E32C3BF}" type="presParOf" srcId="{529DB8A1-AF0C-4746-B6A3-8EE789B515C4}" destId="{6CF336AC-D307-4D4C-AE36-BC2B1A55AC67}" srcOrd="1" destOrd="0" presId="urn:microsoft.com/office/officeart/2008/layout/LinedList"/>
    <dgm:cxn modelId="{36B0512F-EBCE-4E38-8DFC-D5824403E3F4}" type="presParOf" srcId="{48459925-BFAA-4703-9AC6-30DA89EC8D16}" destId="{A5D18410-9EA0-4235-9765-4EFBA6223CEC}" srcOrd="10" destOrd="0" presId="urn:microsoft.com/office/officeart/2008/layout/LinedList"/>
    <dgm:cxn modelId="{BABE096B-62AE-4878-8D4A-DB455C40AFC0}" type="presParOf" srcId="{48459925-BFAA-4703-9AC6-30DA89EC8D16}" destId="{476CF275-B597-4918-845A-A522DD0CA340}" srcOrd="11" destOrd="0" presId="urn:microsoft.com/office/officeart/2008/layout/LinedList"/>
    <dgm:cxn modelId="{E0251A43-600F-4D87-82AE-E5934578266E}" type="presParOf" srcId="{476CF275-B597-4918-845A-A522DD0CA340}" destId="{E88EDEDE-6769-4EE5-9E62-A8084F14E6D1}" srcOrd="0" destOrd="0" presId="urn:microsoft.com/office/officeart/2008/layout/LinedList"/>
    <dgm:cxn modelId="{09195868-7B90-4032-A881-21FF26730C60}" type="presParOf" srcId="{476CF275-B597-4918-845A-A522DD0CA340}" destId="{F8C99A63-A9F6-4004-917D-4E3A76715B71}"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7116AFF-9C33-41CA-8E4F-75ED138104A2}" type="doc">
      <dgm:prSet loTypeId="urn:microsoft.com/office/officeart/2005/8/layout/arrow6" loCatId="relationship" qsTypeId="urn:microsoft.com/office/officeart/2005/8/quickstyle/simple1" qsCatId="simple" csTypeId="urn:microsoft.com/office/officeart/2005/8/colors/accent0_1" csCatId="mainScheme" phldr="1"/>
      <dgm:spPr/>
      <dgm:t>
        <a:bodyPr/>
        <a:lstStyle/>
        <a:p>
          <a:endParaRPr lang="en-IL"/>
        </a:p>
      </dgm:t>
    </dgm:pt>
    <dgm:pt modelId="{290DF29D-322E-4309-84B4-BCAACDA5D163}">
      <dgm:prSet phldrT="[Text]" phldr="0"/>
      <dgm:spPr/>
      <dgm:t>
        <a:bodyPr/>
        <a:lstStyle/>
        <a:p>
          <a:r>
            <a:rPr lang="en-US" dirty="0"/>
            <a:t>Preserve burial culture and heritage through digital documentation of cemeteries and memorials</a:t>
          </a:r>
          <a:endParaRPr lang="en-IL" dirty="0"/>
        </a:p>
      </dgm:t>
    </dgm:pt>
    <dgm:pt modelId="{1E37CE4B-80B4-4917-9163-F800F75F604D}" type="parTrans" cxnId="{2505C1EC-586A-4182-9DB5-A3446B20F187}">
      <dgm:prSet/>
      <dgm:spPr/>
      <dgm:t>
        <a:bodyPr/>
        <a:lstStyle/>
        <a:p>
          <a:endParaRPr lang="en-IL"/>
        </a:p>
      </dgm:t>
    </dgm:pt>
    <dgm:pt modelId="{80598969-16A2-42E2-AC05-A777DCB3CBEC}" type="sibTrans" cxnId="{2505C1EC-586A-4182-9DB5-A3446B20F187}">
      <dgm:prSet/>
      <dgm:spPr/>
      <dgm:t>
        <a:bodyPr/>
        <a:lstStyle/>
        <a:p>
          <a:endParaRPr lang="en-IL"/>
        </a:p>
      </dgm:t>
    </dgm:pt>
    <dgm:pt modelId="{59D47FEC-EF7B-4D76-9EA1-447DCD764B14}">
      <dgm:prSet/>
      <dgm:spPr/>
      <dgm:t>
        <a:bodyPr/>
        <a:lstStyle/>
        <a:p>
          <a:r>
            <a:rPr lang="en-US" dirty="0"/>
            <a:t>Make burial culture and heritage available to all: families, communities, researchers</a:t>
          </a:r>
        </a:p>
      </dgm:t>
    </dgm:pt>
    <dgm:pt modelId="{C1D6DF5A-A151-44BB-89EC-F9A6DAD54606}" type="parTrans" cxnId="{C1068132-9D9D-4AA4-B2C6-384060E8556A}">
      <dgm:prSet/>
      <dgm:spPr/>
      <dgm:t>
        <a:bodyPr/>
        <a:lstStyle/>
        <a:p>
          <a:endParaRPr lang="en-IL"/>
        </a:p>
      </dgm:t>
    </dgm:pt>
    <dgm:pt modelId="{A80E9FC8-59E8-4642-B22E-23A74CFFBF49}" type="sibTrans" cxnId="{C1068132-9D9D-4AA4-B2C6-384060E8556A}">
      <dgm:prSet/>
      <dgm:spPr/>
      <dgm:t>
        <a:bodyPr/>
        <a:lstStyle/>
        <a:p>
          <a:endParaRPr lang="en-IL"/>
        </a:p>
      </dgm:t>
    </dgm:pt>
    <dgm:pt modelId="{BA8184F7-9335-43A2-B4B3-0793760733BB}" type="pres">
      <dgm:prSet presAssocID="{27116AFF-9C33-41CA-8E4F-75ED138104A2}" presName="compositeShape" presStyleCnt="0">
        <dgm:presLayoutVars>
          <dgm:chMax val="2"/>
          <dgm:dir/>
          <dgm:resizeHandles val="exact"/>
        </dgm:presLayoutVars>
      </dgm:prSet>
      <dgm:spPr/>
    </dgm:pt>
    <dgm:pt modelId="{8BCC2C34-17BB-414A-A928-B9461C39F899}" type="pres">
      <dgm:prSet presAssocID="{27116AFF-9C33-41CA-8E4F-75ED138104A2}" presName="ribbon" presStyleLbl="node1" presStyleIdx="0" presStyleCnt="1"/>
      <dgm:spPr/>
    </dgm:pt>
    <dgm:pt modelId="{B85BD4F7-05EA-4090-894D-93ECEBC40B87}" type="pres">
      <dgm:prSet presAssocID="{27116AFF-9C33-41CA-8E4F-75ED138104A2}" presName="leftArrowText" presStyleLbl="node1" presStyleIdx="0" presStyleCnt="1">
        <dgm:presLayoutVars>
          <dgm:chMax val="0"/>
          <dgm:bulletEnabled val="1"/>
        </dgm:presLayoutVars>
      </dgm:prSet>
      <dgm:spPr/>
    </dgm:pt>
    <dgm:pt modelId="{6282B484-2943-4761-A6B4-605DF18E0489}" type="pres">
      <dgm:prSet presAssocID="{27116AFF-9C33-41CA-8E4F-75ED138104A2}" presName="rightArrowText" presStyleLbl="node1" presStyleIdx="0" presStyleCnt="1">
        <dgm:presLayoutVars>
          <dgm:chMax val="0"/>
          <dgm:bulletEnabled val="1"/>
        </dgm:presLayoutVars>
      </dgm:prSet>
      <dgm:spPr/>
    </dgm:pt>
  </dgm:ptLst>
  <dgm:cxnLst>
    <dgm:cxn modelId="{C1068132-9D9D-4AA4-B2C6-384060E8556A}" srcId="{27116AFF-9C33-41CA-8E4F-75ED138104A2}" destId="{59D47FEC-EF7B-4D76-9EA1-447DCD764B14}" srcOrd="1" destOrd="0" parTransId="{C1D6DF5A-A151-44BB-89EC-F9A6DAD54606}" sibTransId="{A80E9FC8-59E8-4642-B22E-23A74CFFBF49}"/>
    <dgm:cxn modelId="{BA544AA1-2633-47CE-811F-9A718DBD1EE7}" type="presOf" srcId="{290DF29D-322E-4309-84B4-BCAACDA5D163}" destId="{B85BD4F7-05EA-4090-894D-93ECEBC40B87}" srcOrd="0" destOrd="0" presId="urn:microsoft.com/office/officeart/2005/8/layout/arrow6"/>
    <dgm:cxn modelId="{D96D91BB-67E0-410E-BA62-225CE7DD12CC}" type="presOf" srcId="{27116AFF-9C33-41CA-8E4F-75ED138104A2}" destId="{BA8184F7-9335-43A2-B4B3-0793760733BB}" srcOrd="0" destOrd="0" presId="urn:microsoft.com/office/officeart/2005/8/layout/arrow6"/>
    <dgm:cxn modelId="{46B7C0BD-7C13-43B0-90AF-7DC947DD7254}" type="presOf" srcId="{59D47FEC-EF7B-4D76-9EA1-447DCD764B14}" destId="{6282B484-2943-4761-A6B4-605DF18E0489}" srcOrd="0" destOrd="0" presId="urn:microsoft.com/office/officeart/2005/8/layout/arrow6"/>
    <dgm:cxn modelId="{2505C1EC-586A-4182-9DB5-A3446B20F187}" srcId="{27116AFF-9C33-41CA-8E4F-75ED138104A2}" destId="{290DF29D-322E-4309-84B4-BCAACDA5D163}" srcOrd="0" destOrd="0" parTransId="{1E37CE4B-80B4-4917-9163-F800F75F604D}" sibTransId="{80598969-16A2-42E2-AC05-A777DCB3CBEC}"/>
    <dgm:cxn modelId="{1DD9F622-25A2-442C-9AF1-FF8E75E7A7A0}" type="presParOf" srcId="{BA8184F7-9335-43A2-B4B3-0793760733BB}" destId="{8BCC2C34-17BB-414A-A928-B9461C39F899}" srcOrd="0" destOrd="0" presId="urn:microsoft.com/office/officeart/2005/8/layout/arrow6"/>
    <dgm:cxn modelId="{37FA5750-C9ED-4D8B-B720-0486D49EC42A}" type="presParOf" srcId="{BA8184F7-9335-43A2-B4B3-0793760733BB}" destId="{B85BD4F7-05EA-4090-894D-93ECEBC40B87}" srcOrd="1" destOrd="0" presId="urn:microsoft.com/office/officeart/2005/8/layout/arrow6"/>
    <dgm:cxn modelId="{007EB4C5-14BD-47FF-929D-C524B719DBD0}" type="presParOf" srcId="{BA8184F7-9335-43A2-B4B3-0793760733BB}" destId="{6282B484-2943-4761-A6B4-605DF18E0489}"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879B03A-3BDE-4537-9E2B-12F1AAFA2CE5}"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7136B79D-FE2C-4019-AB5F-FC1740B9388C}">
      <dgm:prSet phldrT="[Text]" phldr="0" custT="1"/>
      <dgm:spPr/>
      <dgm:t>
        <a:bodyPr/>
        <a:lstStyle/>
        <a:p>
          <a:r>
            <a:rPr lang="en-US" sz="2400" dirty="0"/>
            <a:t>Online cemetery digitization systems are manual centric</a:t>
          </a:r>
          <a:endParaRPr lang="en-IL" sz="2400" dirty="0"/>
        </a:p>
      </dgm:t>
    </dgm:pt>
    <dgm:pt modelId="{55C9289C-284F-4534-AAFD-6401089D35C3}" type="parTrans" cxnId="{48601443-34D2-48B6-856A-B094DC4C96EF}">
      <dgm:prSet/>
      <dgm:spPr/>
      <dgm:t>
        <a:bodyPr/>
        <a:lstStyle/>
        <a:p>
          <a:endParaRPr lang="en-IL" sz="2000"/>
        </a:p>
      </dgm:t>
    </dgm:pt>
    <dgm:pt modelId="{F3DE6EE7-8D4A-493E-BCC8-5AC1D53E6401}" type="sibTrans" cxnId="{48601443-34D2-48B6-856A-B094DC4C96EF}">
      <dgm:prSet/>
      <dgm:spPr/>
      <dgm:t>
        <a:bodyPr/>
        <a:lstStyle/>
        <a:p>
          <a:endParaRPr lang="en-IL" sz="2000"/>
        </a:p>
      </dgm:t>
    </dgm:pt>
    <dgm:pt modelId="{15596105-D628-4BB5-9254-32A215C14FA7}">
      <dgm:prSet phldrT="[Text]" phldr="0" custT="1"/>
      <dgm:spPr/>
      <dgm:t>
        <a:bodyPr/>
        <a:lstStyle/>
        <a:p>
          <a:r>
            <a:rPr lang="en-US" sz="2400" dirty="0"/>
            <a:t>Genealogy-oriented systems are good to find family, not good for burial culture and history</a:t>
          </a:r>
          <a:endParaRPr lang="en-IL" sz="2400" dirty="0"/>
        </a:p>
      </dgm:t>
    </dgm:pt>
    <dgm:pt modelId="{29B65438-CDCD-4896-B7D5-0DFA09DDBF05}" type="parTrans" cxnId="{B48B51F7-E21D-448C-814A-8092E5ABC896}">
      <dgm:prSet/>
      <dgm:spPr/>
      <dgm:t>
        <a:bodyPr/>
        <a:lstStyle/>
        <a:p>
          <a:endParaRPr lang="en-IL" sz="2000"/>
        </a:p>
      </dgm:t>
    </dgm:pt>
    <dgm:pt modelId="{94266CE2-BE6D-4B68-A78C-0483ECE7967B}" type="sibTrans" cxnId="{B48B51F7-E21D-448C-814A-8092E5ABC896}">
      <dgm:prSet/>
      <dgm:spPr/>
      <dgm:t>
        <a:bodyPr/>
        <a:lstStyle/>
        <a:p>
          <a:endParaRPr lang="en-IL" sz="2000"/>
        </a:p>
      </dgm:t>
    </dgm:pt>
    <dgm:pt modelId="{C9D94EA8-0C21-4BB6-B84E-5CB918774458}">
      <dgm:prSet phldrT="[Text]" phldr="0" custT="1"/>
      <dgm:spPr/>
      <dgm:t>
        <a:bodyPr/>
        <a:lstStyle/>
        <a:p>
          <a:r>
            <a:rPr lang="en-US" sz="1800" dirty="0"/>
            <a:t>Adding gravestones and memorials requires manual data entry and validation</a:t>
          </a:r>
          <a:endParaRPr lang="en-IL" sz="1800" dirty="0"/>
        </a:p>
      </dgm:t>
    </dgm:pt>
    <dgm:pt modelId="{6043B9F3-70EC-41F6-BD4F-740C4DC9C86C}" type="parTrans" cxnId="{07B2400A-2929-4C85-8C0D-F53964C0BCF0}">
      <dgm:prSet/>
      <dgm:spPr/>
      <dgm:t>
        <a:bodyPr/>
        <a:lstStyle/>
        <a:p>
          <a:endParaRPr lang="en-IL" sz="2000"/>
        </a:p>
      </dgm:t>
    </dgm:pt>
    <dgm:pt modelId="{99129C42-D846-4ABC-8DFA-C33A320AB730}" type="sibTrans" cxnId="{07B2400A-2929-4C85-8C0D-F53964C0BCF0}">
      <dgm:prSet/>
      <dgm:spPr/>
      <dgm:t>
        <a:bodyPr/>
        <a:lstStyle/>
        <a:p>
          <a:endParaRPr lang="en-IL" sz="2000"/>
        </a:p>
      </dgm:t>
    </dgm:pt>
    <dgm:pt modelId="{7282681C-F135-4A51-9CC2-DD402970FEF0}">
      <dgm:prSet phldrT="[Text]" phldr="0" custT="1"/>
      <dgm:spPr/>
      <dgm:t>
        <a:bodyPr/>
        <a:lstStyle/>
        <a:p>
          <a:r>
            <a:rPr lang="en-US" sz="2400" dirty="0"/>
            <a:t>Need language expertise to read complex or worn gravestones</a:t>
          </a:r>
          <a:endParaRPr lang="en-IL" sz="2400" dirty="0"/>
        </a:p>
      </dgm:t>
    </dgm:pt>
    <dgm:pt modelId="{9F624545-11EB-4B93-B8AA-F4B57B9AA7CA}" type="parTrans" cxnId="{C4648A31-FAAE-4FC0-8400-AFAA8C45F11E}">
      <dgm:prSet/>
      <dgm:spPr/>
      <dgm:t>
        <a:bodyPr/>
        <a:lstStyle/>
        <a:p>
          <a:endParaRPr lang="en-IL" sz="2000"/>
        </a:p>
      </dgm:t>
    </dgm:pt>
    <dgm:pt modelId="{E26B2464-F7C7-491A-98F5-89A0D5D1AF3C}" type="sibTrans" cxnId="{C4648A31-FAAE-4FC0-8400-AFAA8C45F11E}">
      <dgm:prSet/>
      <dgm:spPr/>
      <dgm:t>
        <a:bodyPr/>
        <a:lstStyle/>
        <a:p>
          <a:endParaRPr lang="en-IL" sz="2000"/>
        </a:p>
      </dgm:t>
    </dgm:pt>
    <dgm:pt modelId="{6E5B0844-48DE-412C-95C9-65A68FF962BA}">
      <dgm:prSet phldrT="[Text]" phldr="0" custT="1"/>
      <dgm:spPr/>
      <dgm:t>
        <a:bodyPr/>
        <a:lstStyle/>
        <a:p>
          <a:r>
            <a:rPr lang="en-US" sz="2400" dirty="0"/>
            <a:t>Understanding context and high-level aspects of burial culture is impossible without perspective</a:t>
          </a:r>
          <a:endParaRPr lang="en-IL" sz="2400" dirty="0"/>
        </a:p>
      </dgm:t>
    </dgm:pt>
    <dgm:pt modelId="{AFD0DA49-196B-420A-A16E-64A7793C119C}" type="parTrans" cxnId="{14911EE2-F1EA-4A41-85D6-1A887C530B3C}">
      <dgm:prSet/>
      <dgm:spPr/>
      <dgm:t>
        <a:bodyPr/>
        <a:lstStyle/>
        <a:p>
          <a:endParaRPr lang="en-IL" sz="2000"/>
        </a:p>
      </dgm:t>
    </dgm:pt>
    <dgm:pt modelId="{677DD232-D4D5-4FA8-A174-CD9BBA2C2E6A}" type="sibTrans" cxnId="{14911EE2-F1EA-4A41-85D6-1A887C530B3C}">
      <dgm:prSet/>
      <dgm:spPr/>
      <dgm:t>
        <a:bodyPr/>
        <a:lstStyle/>
        <a:p>
          <a:endParaRPr lang="en-IL" sz="2000"/>
        </a:p>
      </dgm:t>
    </dgm:pt>
    <dgm:pt modelId="{1E58F485-DB1E-4ADD-ADE1-86ED5238D595}">
      <dgm:prSet phldrT="[Text]" phldr="0" custT="1"/>
      <dgm:spPr/>
      <dgm:t>
        <a:bodyPr/>
        <a:lstStyle/>
        <a:p>
          <a:r>
            <a:rPr lang="en-US" sz="2400" dirty="0"/>
            <a:t>Cemeteries are “dead” – how can we bring the stories of a community to life?</a:t>
          </a:r>
          <a:endParaRPr lang="en-IL" sz="2400" dirty="0"/>
        </a:p>
      </dgm:t>
    </dgm:pt>
    <dgm:pt modelId="{D299CD0B-9613-4879-906D-3FAAC85BC790}" type="parTrans" cxnId="{78EC0A24-04D3-4C3F-B62D-42726B6CF6C5}">
      <dgm:prSet/>
      <dgm:spPr/>
      <dgm:t>
        <a:bodyPr/>
        <a:lstStyle/>
        <a:p>
          <a:endParaRPr lang="en-IL" sz="2000"/>
        </a:p>
      </dgm:t>
    </dgm:pt>
    <dgm:pt modelId="{8AFD4FBF-E448-4CB7-9069-6C36080FA32E}" type="sibTrans" cxnId="{78EC0A24-04D3-4C3F-B62D-42726B6CF6C5}">
      <dgm:prSet/>
      <dgm:spPr/>
      <dgm:t>
        <a:bodyPr/>
        <a:lstStyle/>
        <a:p>
          <a:endParaRPr lang="en-IL" sz="2000"/>
        </a:p>
      </dgm:t>
    </dgm:pt>
    <dgm:pt modelId="{931B81C8-CB3D-442C-91D3-F5063F542F20}" type="pres">
      <dgm:prSet presAssocID="{0879B03A-3BDE-4537-9E2B-12F1AAFA2CE5}" presName="diagram" presStyleCnt="0">
        <dgm:presLayoutVars>
          <dgm:dir/>
          <dgm:resizeHandles val="exact"/>
        </dgm:presLayoutVars>
      </dgm:prSet>
      <dgm:spPr/>
    </dgm:pt>
    <dgm:pt modelId="{E1B586ED-9487-4F03-94E5-66389BD3E33E}" type="pres">
      <dgm:prSet presAssocID="{7136B79D-FE2C-4019-AB5F-FC1740B9388C}" presName="node" presStyleLbl="node1" presStyleIdx="0" presStyleCnt="5" custScaleX="135353">
        <dgm:presLayoutVars>
          <dgm:bulletEnabled val="1"/>
        </dgm:presLayoutVars>
      </dgm:prSet>
      <dgm:spPr/>
    </dgm:pt>
    <dgm:pt modelId="{0131D73F-8A47-4168-A4AF-7CD0E8D5F209}" type="pres">
      <dgm:prSet presAssocID="{F3DE6EE7-8D4A-493E-BCC8-5AC1D53E6401}" presName="sibTrans" presStyleCnt="0"/>
      <dgm:spPr/>
    </dgm:pt>
    <dgm:pt modelId="{77887EFA-F019-47DA-BBE6-1D7D869AA615}" type="pres">
      <dgm:prSet presAssocID="{7282681C-F135-4A51-9CC2-DD402970FEF0}" presName="node" presStyleLbl="node1" presStyleIdx="1" presStyleCnt="5" custScaleX="135353">
        <dgm:presLayoutVars>
          <dgm:bulletEnabled val="1"/>
        </dgm:presLayoutVars>
      </dgm:prSet>
      <dgm:spPr/>
    </dgm:pt>
    <dgm:pt modelId="{2265EF1E-3506-4762-8A61-3654388C8E9D}" type="pres">
      <dgm:prSet presAssocID="{E26B2464-F7C7-491A-98F5-89A0D5D1AF3C}" presName="sibTrans" presStyleCnt="0"/>
      <dgm:spPr/>
    </dgm:pt>
    <dgm:pt modelId="{1F477283-0C52-4543-A56C-ACCD37FF49D5}" type="pres">
      <dgm:prSet presAssocID="{6E5B0844-48DE-412C-95C9-65A68FF962BA}" presName="node" presStyleLbl="node1" presStyleIdx="2" presStyleCnt="5" custScaleX="135353">
        <dgm:presLayoutVars>
          <dgm:bulletEnabled val="1"/>
        </dgm:presLayoutVars>
      </dgm:prSet>
      <dgm:spPr/>
    </dgm:pt>
    <dgm:pt modelId="{0E2C3A52-DEBE-4BA0-83B3-38345D315B1B}" type="pres">
      <dgm:prSet presAssocID="{677DD232-D4D5-4FA8-A174-CD9BBA2C2E6A}" presName="sibTrans" presStyleCnt="0"/>
      <dgm:spPr/>
    </dgm:pt>
    <dgm:pt modelId="{24AC42AE-8FC1-4F6D-BD38-36B8E702394C}" type="pres">
      <dgm:prSet presAssocID="{15596105-D628-4BB5-9254-32A215C14FA7}" presName="node" presStyleLbl="node1" presStyleIdx="3" presStyleCnt="5" custScaleX="135353">
        <dgm:presLayoutVars>
          <dgm:bulletEnabled val="1"/>
        </dgm:presLayoutVars>
      </dgm:prSet>
      <dgm:spPr/>
    </dgm:pt>
    <dgm:pt modelId="{01B23F15-E138-4630-916B-899263C51303}" type="pres">
      <dgm:prSet presAssocID="{94266CE2-BE6D-4B68-A78C-0483ECE7967B}" presName="sibTrans" presStyleCnt="0"/>
      <dgm:spPr/>
    </dgm:pt>
    <dgm:pt modelId="{9D168DC0-98B4-403E-BAF4-A073B18970C2}" type="pres">
      <dgm:prSet presAssocID="{1E58F485-DB1E-4ADD-ADE1-86ED5238D595}" presName="node" presStyleLbl="node1" presStyleIdx="4" presStyleCnt="5" custScaleX="196666">
        <dgm:presLayoutVars>
          <dgm:bulletEnabled val="1"/>
        </dgm:presLayoutVars>
      </dgm:prSet>
      <dgm:spPr/>
    </dgm:pt>
  </dgm:ptLst>
  <dgm:cxnLst>
    <dgm:cxn modelId="{07B2400A-2929-4C85-8C0D-F53964C0BCF0}" srcId="{7136B79D-FE2C-4019-AB5F-FC1740B9388C}" destId="{C9D94EA8-0C21-4BB6-B84E-5CB918774458}" srcOrd="0" destOrd="0" parTransId="{6043B9F3-70EC-41F6-BD4F-740C4DC9C86C}" sibTransId="{99129C42-D846-4ABC-8DFA-C33A320AB730}"/>
    <dgm:cxn modelId="{78EC0A24-04D3-4C3F-B62D-42726B6CF6C5}" srcId="{0879B03A-3BDE-4537-9E2B-12F1AAFA2CE5}" destId="{1E58F485-DB1E-4ADD-ADE1-86ED5238D595}" srcOrd="4" destOrd="0" parTransId="{D299CD0B-9613-4879-906D-3FAAC85BC790}" sibTransId="{8AFD4FBF-E448-4CB7-9069-6C36080FA32E}"/>
    <dgm:cxn modelId="{C4648A31-FAAE-4FC0-8400-AFAA8C45F11E}" srcId="{0879B03A-3BDE-4537-9E2B-12F1AAFA2CE5}" destId="{7282681C-F135-4A51-9CC2-DD402970FEF0}" srcOrd="1" destOrd="0" parTransId="{9F624545-11EB-4B93-B8AA-F4B57B9AA7CA}" sibTransId="{E26B2464-F7C7-491A-98F5-89A0D5D1AF3C}"/>
    <dgm:cxn modelId="{173F8039-BA1C-420E-A375-5D47C48B41B6}" type="presOf" srcId="{6E5B0844-48DE-412C-95C9-65A68FF962BA}" destId="{1F477283-0C52-4543-A56C-ACCD37FF49D5}" srcOrd="0" destOrd="0" presId="urn:microsoft.com/office/officeart/2005/8/layout/default"/>
    <dgm:cxn modelId="{48601443-34D2-48B6-856A-B094DC4C96EF}" srcId="{0879B03A-3BDE-4537-9E2B-12F1AAFA2CE5}" destId="{7136B79D-FE2C-4019-AB5F-FC1740B9388C}" srcOrd="0" destOrd="0" parTransId="{55C9289C-284F-4534-AAFD-6401089D35C3}" sibTransId="{F3DE6EE7-8D4A-493E-BCC8-5AC1D53E6401}"/>
    <dgm:cxn modelId="{6171B34D-14CD-470F-8629-E814B6A8B9CF}" type="presOf" srcId="{1E58F485-DB1E-4ADD-ADE1-86ED5238D595}" destId="{9D168DC0-98B4-403E-BAF4-A073B18970C2}" srcOrd="0" destOrd="0" presId="urn:microsoft.com/office/officeart/2005/8/layout/default"/>
    <dgm:cxn modelId="{963B586F-B292-4477-9EAC-E885C9B772E9}" type="presOf" srcId="{7282681C-F135-4A51-9CC2-DD402970FEF0}" destId="{77887EFA-F019-47DA-BBE6-1D7D869AA615}" srcOrd="0" destOrd="0" presId="urn:microsoft.com/office/officeart/2005/8/layout/default"/>
    <dgm:cxn modelId="{62D41EA0-326E-4792-A27D-0D7BAD9A3B95}" type="presOf" srcId="{0879B03A-3BDE-4537-9E2B-12F1AAFA2CE5}" destId="{931B81C8-CB3D-442C-91D3-F5063F542F20}" srcOrd="0" destOrd="0" presId="urn:microsoft.com/office/officeart/2005/8/layout/default"/>
    <dgm:cxn modelId="{DEF7EEB1-59D0-4213-AB92-1A873D4BBE95}" type="presOf" srcId="{C9D94EA8-0C21-4BB6-B84E-5CB918774458}" destId="{E1B586ED-9487-4F03-94E5-66389BD3E33E}" srcOrd="0" destOrd="1" presId="urn:microsoft.com/office/officeart/2005/8/layout/default"/>
    <dgm:cxn modelId="{0AEEE2C2-B547-48B1-92D1-6A5A8BDCE89E}" type="presOf" srcId="{7136B79D-FE2C-4019-AB5F-FC1740B9388C}" destId="{E1B586ED-9487-4F03-94E5-66389BD3E33E}" srcOrd="0" destOrd="0" presId="urn:microsoft.com/office/officeart/2005/8/layout/default"/>
    <dgm:cxn modelId="{14911EE2-F1EA-4A41-85D6-1A887C530B3C}" srcId="{0879B03A-3BDE-4537-9E2B-12F1AAFA2CE5}" destId="{6E5B0844-48DE-412C-95C9-65A68FF962BA}" srcOrd="2" destOrd="0" parTransId="{AFD0DA49-196B-420A-A16E-64A7793C119C}" sibTransId="{677DD232-D4D5-4FA8-A174-CD9BBA2C2E6A}"/>
    <dgm:cxn modelId="{8E8689E7-8937-4BC9-A19D-80FDC86B9DE3}" type="presOf" srcId="{15596105-D628-4BB5-9254-32A215C14FA7}" destId="{24AC42AE-8FC1-4F6D-BD38-36B8E702394C}" srcOrd="0" destOrd="0" presId="urn:microsoft.com/office/officeart/2005/8/layout/default"/>
    <dgm:cxn modelId="{B48B51F7-E21D-448C-814A-8092E5ABC896}" srcId="{0879B03A-3BDE-4537-9E2B-12F1AAFA2CE5}" destId="{15596105-D628-4BB5-9254-32A215C14FA7}" srcOrd="3" destOrd="0" parTransId="{29B65438-CDCD-4896-B7D5-0DFA09DDBF05}" sibTransId="{94266CE2-BE6D-4B68-A78C-0483ECE7967B}"/>
    <dgm:cxn modelId="{0D185515-3BF4-4400-8697-A7A9A6605E7D}" type="presParOf" srcId="{931B81C8-CB3D-442C-91D3-F5063F542F20}" destId="{E1B586ED-9487-4F03-94E5-66389BD3E33E}" srcOrd="0" destOrd="0" presId="urn:microsoft.com/office/officeart/2005/8/layout/default"/>
    <dgm:cxn modelId="{FD5C2F4C-0119-47EA-BA08-8F7A204513E9}" type="presParOf" srcId="{931B81C8-CB3D-442C-91D3-F5063F542F20}" destId="{0131D73F-8A47-4168-A4AF-7CD0E8D5F209}" srcOrd="1" destOrd="0" presId="urn:microsoft.com/office/officeart/2005/8/layout/default"/>
    <dgm:cxn modelId="{0ACB6CE4-E6F1-4495-82C2-07DB7E5AC0CC}" type="presParOf" srcId="{931B81C8-CB3D-442C-91D3-F5063F542F20}" destId="{77887EFA-F019-47DA-BBE6-1D7D869AA615}" srcOrd="2" destOrd="0" presId="urn:microsoft.com/office/officeart/2005/8/layout/default"/>
    <dgm:cxn modelId="{6499EA16-EAF9-4280-872D-2451CB91B901}" type="presParOf" srcId="{931B81C8-CB3D-442C-91D3-F5063F542F20}" destId="{2265EF1E-3506-4762-8A61-3654388C8E9D}" srcOrd="3" destOrd="0" presId="urn:microsoft.com/office/officeart/2005/8/layout/default"/>
    <dgm:cxn modelId="{44FEC301-92A1-47BD-890B-1FF2A794F5AE}" type="presParOf" srcId="{931B81C8-CB3D-442C-91D3-F5063F542F20}" destId="{1F477283-0C52-4543-A56C-ACCD37FF49D5}" srcOrd="4" destOrd="0" presId="urn:microsoft.com/office/officeart/2005/8/layout/default"/>
    <dgm:cxn modelId="{F1DEE0B0-9440-4B7B-92F4-02A1F338A5EE}" type="presParOf" srcId="{931B81C8-CB3D-442C-91D3-F5063F542F20}" destId="{0E2C3A52-DEBE-4BA0-83B3-38345D315B1B}" srcOrd="5" destOrd="0" presId="urn:microsoft.com/office/officeart/2005/8/layout/default"/>
    <dgm:cxn modelId="{F6B241DD-D3B3-4143-9837-ED3983E59735}" type="presParOf" srcId="{931B81C8-CB3D-442C-91D3-F5063F542F20}" destId="{24AC42AE-8FC1-4F6D-BD38-36B8E702394C}" srcOrd="6" destOrd="0" presId="urn:microsoft.com/office/officeart/2005/8/layout/default"/>
    <dgm:cxn modelId="{855B8A09-E4C5-42E8-8A5D-0A06966D5DE9}" type="presParOf" srcId="{931B81C8-CB3D-442C-91D3-F5063F542F20}" destId="{01B23F15-E138-4630-916B-899263C51303}" srcOrd="7" destOrd="0" presId="urn:microsoft.com/office/officeart/2005/8/layout/default"/>
    <dgm:cxn modelId="{0F347AE6-8C56-41C5-AC59-BE9A9273BE1E}" type="presParOf" srcId="{931B81C8-CB3D-442C-91D3-F5063F542F20}" destId="{9D168DC0-98B4-403E-BAF4-A073B18970C2}"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A5CE040-D0BF-4821-B586-FC86C50D9B70}" type="doc">
      <dgm:prSet loTypeId="urn:microsoft.com/office/officeart/2005/8/layout/chart3" loCatId="cycle" qsTypeId="urn:microsoft.com/office/officeart/2005/8/quickstyle/simple1" qsCatId="simple" csTypeId="urn:microsoft.com/office/officeart/2005/8/colors/colorful1" csCatId="colorful" phldr="1"/>
      <dgm:spPr/>
      <dgm:t>
        <a:bodyPr/>
        <a:lstStyle/>
        <a:p>
          <a:endParaRPr lang="en-IL"/>
        </a:p>
      </dgm:t>
    </dgm:pt>
    <dgm:pt modelId="{1F80A260-A426-4CAD-B185-B9B85F123577}">
      <dgm:prSet phldrT="[Text]" phldr="0"/>
      <dgm:spPr/>
      <dgm:t>
        <a:bodyPr/>
        <a:lstStyle/>
        <a:p>
          <a:r>
            <a:rPr lang="en-US" dirty="0"/>
            <a:t>Cemetery summary generation</a:t>
          </a:r>
          <a:endParaRPr lang="en-IL" dirty="0"/>
        </a:p>
      </dgm:t>
    </dgm:pt>
    <dgm:pt modelId="{83502E67-65BC-4F98-AAF2-F66AED04EC7A}" type="parTrans" cxnId="{7B27F6AC-7DFF-4764-AC1D-BD029D230ED5}">
      <dgm:prSet/>
      <dgm:spPr/>
      <dgm:t>
        <a:bodyPr/>
        <a:lstStyle/>
        <a:p>
          <a:endParaRPr lang="en-IL"/>
        </a:p>
      </dgm:t>
    </dgm:pt>
    <dgm:pt modelId="{9949C684-C6D8-4975-A6C9-8A1DAACCF2C5}" type="sibTrans" cxnId="{7B27F6AC-7DFF-4764-AC1D-BD029D230ED5}">
      <dgm:prSet/>
      <dgm:spPr/>
      <dgm:t>
        <a:bodyPr/>
        <a:lstStyle/>
        <a:p>
          <a:endParaRPr lang="en-IL"/>
        </a:p>
      </dgm:t>
    </dgm:pt>
    <dgm:pt modelId="{12485F2C-D109-42B6-BCAF-262C1C891D54}">
      <dgm:prSet phldrT="[Text]" phldr="0"/>
      <dgm:spPr/>
      <dgm:t>
        <a:bodyPr/>
        <a:lstStyle/>
        <a:p>
          <a:r>
            <a:rPr lang="en-US" dirty="0"/>
            <a:t>RAG-based conversational interface</a:t>
          </a:r>
          <a:endParaRPr lang="en-IL" dirty="0"/>
        </a:p>
      </dgm:t>
    </dgm:pt>
    <dgm:pt modelId="{6824FDA0-3F3A-4CF5-A95B-04B1C4A83706}" type="parTrans" cxnId="{FF654F93-E870-4301-86AD-BF852FFAE9D9}">
      <dgm:prSet/>
      <dgm:spPr/>
      <dgm:t>
        <a:bodyPr/>
        <a:lstStyle/>
        <a:p>
          <a:endParaRPr lang="en-IL"/>
        </a:p>
      </dgm:t>
    </dgm:pt>
    <dgm:pt modelId="{D7694C1A-D2DC-4258-84AF-D4303BFE7BF1}" type="sibTrans" cxnId="{FF654F93-E870-4301-86AD-BF852FFAE9D9}">
      <dgm:prSet/>
      <dgm:spPr/>
      <dgm:t>
        <a:bodyPr/>
        <a:lstStyle/>
        <a:p>
          <a:endParaRPr lang="en-IL"/>
        </a:p>
      </dgm:t>
    </dgm:pt>
    <dgm:pt modelId="{C5474E74-0236-43B8-9E9D-1E2ACDED53C5}">
      <dgm:prSet phldrT="[Text]" phldr="0"/>
      <dgm:spPr/>
      <dgm:t>
        <a:bodyPr/>
        <a:lstStyle/>
        <a:p>
          <a:r>
            <a:rPr lang="en-US" dirty="0"/>
            <a:t>Multi-lingual OCR + VLM Pipeline</a:t>
          </a:r>
          <a:endParaRPr lang="en-IL" dirty="0"/>
        </a:p>
      </dgm:t>
    </dgm:pt>
    <dgm:pt modelId="{C37053F8-AFDB-4F1B-A3E1-519E8EB46019}" type="parTrans" cxnId="{B6E9F1E0-BF83-46C3-856C-258ADCBCA9EF}">
      <dgm:prSet/>
      <dgm:spPr/>
      <dgm:t>
        <a:bodyPr/>
        <a:lstStyle/>
        <a:p>
          <a:endParaRPr lang="en-IL"/>
        </a:p>
      </dgm:t>
    </dgm:pt>
    <dgm:pt modelId="{D3DB08F7-B0D6-4ABD-AF30-8BF6284243FF}" type="sibTrans" cxnId="{B6E9F1E0-BF83-46C3-856C-258ADCBCA9EF}">
      <dgm:prSet/>
      <dgm:spPr/>
      <dgm:t>
        <a:bodyPr/>
        <a:lstStyle/>
        <a:p>
          <a:endParaRPr lang="en-IL"/>
        </a:p>
      </dgm:t>
    </dgm:pt>
    <dgm:pt modelId="{8FFA4154-FAB2-4F05-8DC9-790D54B9CE15}" type="pres">
      <dgm:prSet presAssocID="{9A5CE040-D0BF-4821-B586-FC86C50D9B70}" presName="compositeShape" presStyleCnt="0">
        <dgm:presLayoutVars>
          <dgm:chMax val="7"/>
          <dgm:dir/>
          <dgm:resizeHandles val="exact"/>
        </dgm:presLayoutVars>
      </dgm:prSet>
      <dgm:spPr/>
    </dgm:pt>
    <dgm:pt modelId="{3E3C413B-5D56-4729-B913-88CDB426704F}" type="pres">
      <dgm:prSet presAssocID="{9A5CE040-D0BF-4821-B586-FC86C50D9B70}" presName="wedge1" presStyleLbl="node1" presStyleIdx="0" presStyleCnt="3"/>
      <dgm:spPr/>
    </dgm:pt>
    <dgm:pt modelId="{240001D8-7644-44C3-A7A0-8EED6D710440}" type="pres">
      <dgm:prSet presAssocID="{9A5CE040-D0BF-4821-B586-FC86C50D9B70}" presName="wedge1Tx" presStyleLbl="node1" presStyleIdx="0" presStyleCnt="3">
        <dgm:presLayoutVars>
          <dgm:chMax val="0"/>
          <dgm:chPref val="0"/>
          <dgm:bulletEnabled val="1"/>
        </dgm:presLayoutVars>
      </dgm:prSet>
      <dgm:spPr/>
    </dgm:pt>
    <dgm:pt modelId="{11EB75AB-932F-493B-911E-2F11E5D23F52}" type="pres">
      <dgm:prSet presAssocID="{9A5CE040-D0BF-4821-B586-FC86C50D9B70}" presName="wedge2" presStyleLbl="node1" presStyleIdx="1" presStyleCnt="3"/>
      <dgm:spPr/>
    </dgm:pt>
    <dgm:pt modelId="{35A899D7-E4CE-4810-B809-F6EE84950474}" type="pres">
      <dgm:prSet presAssocID="{9A5CE040-D0BF-4821-B586-FC86C50D9B70}" presName="wedge2Tx" presStyleLbl="node1" presStyleIdx="1" presStyleCnt="3">
        <dgm:presLayoutVars>
          <dgm:chMax val="0"/>
          <dgm:chPref val="0"/>
          <dgm:bulletEnabled val="1"/>
        </dgm:presLayoutVars>
      </dgm:prSet>
      <dgm:spPr/>
    </dgm:pt>
    <dgm:pt modelId="{55297559-EC6B-49A2-B981-65059CF9F6D2}" type="pres">
      <dgm:prSet presAssocID="{9A5CE040-D0BF-4821-B586-FC86C50D9B70}" presName="wedge3" presStyleLbl="node1" presStyleIdx="2" presStyleCnt="3"/>
      <dgm:spPr/>
    </dgm:pt>
    <dgm:pt modelId="{AC60F3CF-6478-4FA2-9B5E-E381781D0C33}" type="pres">
      <dgm:prSet presAssocID="{9A5CE040-D0BF-4821-B586-FC86C50D9B70}" presName="wedge3Tx" presStyleLbl="node1" presStyleIdx="2" presStyleCnt="3">
        <dgm:presLayoutVars>
          <dgm:chMax val="0"/>
          <dgm:chPref val="0"/>
          <dgm:bulletEnabled val="1"/>
        </dgm:presLayoutVars>
      </dgm:prSet>
      <dgm:spPr/>
    </dgm:pt>
  </dgm:ptLst>
  <dgm:cxnLst>
    <dgm:cxn modelId="{4576B60F-8448-4DE4-A3DA-008C03EEBCFF}" type="presOf" srcId="{9A5CE040-D0BF-4821-B586-FC86C50D9B70}" destId="{8FFA4154-FAB2-4F05-8DC9-790D54B9CE15}" srcOrd="0" destOrd="0" presId="urn:microsoft.com/office/officeart/2005/8/layout/chart3"/>
    <dgm:cxn modelId="{D207BB6B-EB8B-4145-A106-F89FF1BE00A6}" type="presOf" srcId="{C5474E74-0236-43B8-9E9D-1E2ACDED53C5}" destId="{55297559-EC6B-49A2-B981-65059CF9F6D2}" srcOrd="0" destOrd="0" presId="urn:microsoft.com/office/officeart/2005/8/layout/chart3"/>
    <dgm:cxn modelId="{C96B6A4C-C38B-429E-9589-2B4E0F39AB3A}" type="presOf" srcId="{12485F2C-D109-42B6-BCAF-262C1C891D54}" destId="{11EB75AB-932F-493B-911E-2F11E5D23F52}" srcOrd="0" destOrd="0" presId="urn:microsoft.com/office/officeart/2005/8/layout/chart3"/>
    <dgm:cxn modelId="{2BB62972-69BE-41F8-9414-FCC75D0FAE1E}" type="presOf" srcId="{12485F2C-D109-42B6-BCAF-262C1C891D54}" destId="{35A899D7-E4CE-4810-B809-F6EE84950474}" srcOrd="1" destOrd="0" presId="urn:microsoft.com/office/officeart/2005/8/layout/chart3"/>
    <dgm:cxn modelId="{FF654F93-E870-4301-86AD-BF852FFAE9D9}" srcId="{9A5CE040-D0BF-4821-B586-FC86C50D9B70}" destId="{12485F2C-D109-42B6-BCAF-262C1C891D54}" srcOrd="1" destOrd="0" parTransId="{6824FDA0-3F3A-4CF5-A95B-04B1C4A83706}" sibTransId="{D7694C1A-D2DC-4258-84AF-D4303BFE7BF1}"/>
    <dgm:cxn modelId="{5C148198-0A04-468D-BBEE-B04C22D0F854}" type="presOf" srcId="{1F80A260-A426-4CAD-B185-B9B85F123577}" destId="{3E3C413B-5D56-4729-B913-88CDB426704F}" srcOrd="0" destOrd="0" presId="urn:microsoft.com/office/officeart/2005/8/layout/chart3"/>
    <dgm:cxn modelId="{7B27F6AC-7DFF-4764-AC1D-BD029D230ED5}" srcId="{9A5CE040-D0BF-4821-B586-FC86C50D9B70}" destId="{1F80A260-A426-4CAD-B185-B9B85F123577}" srcOrd="0" destOrd="0" parTransId="{83502E67-65BC-4F98-AAF2-F66AED04EC7A}" sibTransId="{9949C684-C6D8-4975-A6C9-8A1DAACCF2C5}"/>
    <dgm:cxn modelId="{F0FF7FAD-C046-4ED3-B853-7D5883AC027A}" type="presOf" srcId="{C5474E74-0236-43B8-9E9D-1E2ACDED53C5}" destId="{AC60F3CF-6478-4FA2-9B5E-E381781D0C33}" srcOrd="1" destOrd="0" presId="urn:microsoft.com/office/officeart/2005/8/layout/chart3"/>
    <dgm:cxn modelId="{B6E9F1E0-BF83-46C3-856C-258ADCBCA9EF}" srcId="{9A5CE040-D0BF-4821-B586-FC86C50D9B70}" destId="{C5474E74-0236-43B8-9E9D-1E2ACDED53C5}" srcOrd="2" destOrd="0" parTransId="{C37053F8-AFDB-4F1B-A3E1-519E8EB46019}" sibTransId="{D3DB08F7-B0D6-4ABD-AF30-8BF6284243FF}"/>
    <dgm:cxn modelId="{52EA26E7-A209-4A02-A5CC-1F0CD9247CCA}" type="presOf" srcId="{1F80A260-A426-4CAD-B185-B9B85F123577}" destId="{240001D8-7644-44C3-A7A0-8EED6D710440}" srcOrd="1" destOrd="0" presId="urn:microsoft.com/office/officeart/2005/8/layout/chart3"/>
    <dgm:cxn modelId="{83A4ECB5-206E-4514-A4F4-D38983E3C238}" type="presParOf" srcId="{8FFA4154-FAB2-4F05-8DC9-790D54B9CE15}" destId="{3E3C413B-5D56-4729-B913-88CDB426704F}" srcOrd="0" destOrd="0" presId="urn:microsoft.com/office/officeart/2005/8/layout/chart3"/>
    <dgm:cxn modelId="{2547D0BC-A147-489E-8D13-9C6E6B1F2D66}" type="presParOf" srcId="{8FFA4154-FAB2-4F05-8DC9-790D54B9CE15}" destId="{240001D8-7644-44C3-A7A0-8EED6D710440}" srcOrd="1" destOrd="0" presId="urn:microsoft.com/office/officeart/2005/8/layout/chart3"/>
    <dgm:cxn modelId="{9E49D87B-8250-410F-94D2-1D208414B640}" type="presParOf" srcId="{8FFA4154-FAB2-4F05-8DC9-790D54B9CE15}" destId="{11EB75AB-932F-493B-911E-2F11E5D23F52}" srcOrd="2" destOrd="0" presId="urn:microsoft.com/office/officeart/2005/8/layout/chart3"/>
    <dgm:cxn modelId="{087FC12E-CE85-43C1-89BF-5B014D32AB1E}" type="presParOf" srcId="{8FFA4154-FAB2-4F05-8DC9-790D54B9CE15}" destId="{35A899D7-E4CE-4810-B809-F6EE84950474}" srcOrd="3" destOrd="0" presId="urn:microsoft.com/office/officeart/2005/8/layout/chart3"/>
    <dgm:cxn modelId="{FB285F01-6C93-4D40-ACDC-82823D8C19F5}" type="presParOf" srcId="{8FFA4154-FAB2-4F05-8DC9-790D54B9CE15}" destId="{55297559-EC6B-49A2-B981-65059CF9F6D2}" srcOrd="4" destOrd="0" presId="urn:microsoft.com/office/officeart/2005/8/layout/chart3"/>
    <dgm:cxn modelId="{E6032FC4-3A61-41A4-BF2B-3B91D8F25B4A}" type="presParOf" srcId="{8FFA4154-FAB2-4F05-8DC9-790D54B9CE15}" destId="{AC60F3CF-6478-4FA2-9B5E-E381781D0C33}" srcOrd="5" destOrd="0" presId="urn:microsoft.com/office/officeart/2005/8/layout/char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4E3FA93C-8D54-4ED7-96A0-7DC76373F6B4}"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164C4092-D762-4E86-8274-FFE93E6BF697}">
      <dgm:prSet phldrT="[Text]" phldr="0"/>
      <dgm:spPr/>
      <dgm:t>
        <a:bodyPr/>
        <a:lstStyle/>
        <a:p>
          <a:r>
            <a:rPr lang="en-US" dirty="0"/>
            <a:t>Multiple languages</a:t>
          </a:r>
          <a:endParaRPr lang="en-IL" dirty="0"/>
        </a:p>
      </dgm:t>
    </dgm:pt>
    <dgm:pt modelId="{F9F4ED4C-6D45-4B56-90B4-6AEF9976ACC2}" type="parTrans" cxnId="{30AAB6F3-1F03-4FEC-9B99-9D320F7BB41D}">
      <dgm:prSet/>
      <dgm:spPr/>
      <dgm:t>
        <a:bodyPr/>
        <a:lstStyle/>
        <a:p>
          <a:endParaRPr lang="en-IL"/>
        </a:p>
      </dgm:t>
    </dgm:pt>
    <dgm:pt modelId="{C83EFA05-3AD6-45DF-9BFB-4A761918A03C}" type="sibTrans" cxnId="{30AAB6F3-1F03-4FEC-9B99-9D320F7BB41D}">
      <dgm:prSet/>
      <dgm:spPr/>
      <dgm:t>
        <a:bodyPr/>
        <a:lstStyle/>
        <a:p>
          <a:endParaRPr lang="en-IL"/>
        </a:p>
      </dgm:t>
    </dgm:pt>
    <dgm:pt modelId="{45A32364-F181-40EC-B060-D320EB7960CE}">
      <dgm:prSet phldrT="[Text]" phldr="0"/>
      <dgm:spPr/>
      <dgm:t>
        <a:bodyPr/>
        <a:lstStyle/>
        <a:p>
          <a:r>
            <a:rPr lang="en-US" dirty="0"/>
            <a:t>Multiple scripts</a:t>
          </a:r>
          <a:endParaRPr lang="en-IL" dirty="0"/>
        </a:p>
      </dgm:t>
    </dgm:pt>
    <dgm:pt modelId="{D1F95421-5BB5-493B-8891-D0B326C23FD2}" type="parTrans" cxnId="{A8C3CFB0-49AA-40E7-BB9C-71C55B639FB9}">
      <dgm:prSet/>
      <dgm:spPr/>
      <dgm:t>
        <a:bodyPr/>
        <a:lstStyle/>
        <a:p>
          <a:endParaRPr lang="en-IL"/>
        </a:p>
      </dgm:t>
    </dgm:pt>
    <dgm:pt modelId="{35A21519-D989-43ED-AE5E-0B24E01C3706}" type="sibTrans" cxnId="{A8C3CFB0-49AA-40E7-BB9C-71C55B639FB9}">
      <dgm:prSet/>
      <dgm:spPr/>
      <dgm:t>
        <a:bodyPr/>
        <a:lstStyle/>
        <a:p>
          <a:endParaRPr lang="en-IL"/>
        </a:p>
      </dgm:t>
    </dgm:pt>
    <dgm:pt modelId="{5A0CC61D-4193-467F-BF5D-6BAA5B7ABDC7}">
      <dgm:prSet phldrT="[Text]" phldr="0"/>
      <dgm:spPr/>
      <dgm:t>
        <a:bodyPr/>
        <a:lstStyle/>
        <a:p>
          <a:r>
            <a:rPr lang="en-US" dirty="0"/>
            <a:t>Image quality</a:t>
          </a:r>
        </a:p>
      </dgm:t>
    </dgm:pt>
    <dgm:pt modelId="{12B314D5-B0A0-4E2B-96C3-56005487CBEC}" type="parTrans" cxnId="{F85ABDA4-161E-4E2A-A963-8AFBD8346595}">
      <dgm:prSet/>
      <dgm:spPr/>
      <dgm:t>
        <a:bodyPr/>
        <a:lstStyle/>
        <a:p>
          <a:endParaRPr lang="en-IL"/>
        </a:p>
      </dgm:t>
    </dgm:pt>
    <dgm:pt modelId="{F282E824-0B13-42E9-9446-362579E35568}" type="sibTrans" cxnId="{F85ABDA4-161E-4E2A-A963-8AFBD8346595}">
      <dgm:prSet/>
      <dgm:spPr/>
      <dgm:t>
        <a:bodyPr/>
        <a:lstStyle/>
        <a:p>
          <a:endParaRPr lang="en-IL"/>
        </a:p>
      </dgm:t>
    </dgm:pt>
    <dgm:pt modelId="{76C8C7B5-DFF0-492C-AF19-F147ABFE08C7}">
      <dgm:prSet phldrT="[Text]" phldr="0"/>
      <dgm:spPr/>
      <dgm:t>
        <a:bodyPr/>
        <a:lstStyle/>
        <a:p>
          <a:r>
            <a:rPr lang="en-US" dirty="0"/>
            <a:t>Wear</a:t>
          </a:r>
          <a:endParaRPr lang="en-IL" dirty="0"/>
        </a:p>
      </dgm:t>
    </dgm:pt>
    <dgm:pt modelId="{4ACFFCCE-5F6B-4F5D-8A87-48305D6F7479}" type="parTrans" cxnId="{7E317AE0-4B83-4659-9A67-88DC32FD902A}">
      <dgm:prSet/>
      <dgm:spPr/>
      <dgm:t>
        <a:bodyPr/>
        <a:lstStyle/>
        <a:p>
          <a:endParaRPr lang="en-IL"/>
        </a:p>
      </dgm:t>
    </dgm:pt>
    <dgm:pt modelId="{2537B35F-7A5F-42E9-B216-6B15F30F228C}" type="sibTrans" cxnId="{7E317AE0-4B83-4659-9A67-88DC32FD902A}">
      <dgm:prSet/>
      <dgm:spPr/>
      <dgm:t>
        <a:bodyPr/>
        <a:lstStyle/>
        <a:p>
          <a:endParaRPr lang="en-IL"/>
        </a:p>
      </dgm:t>
    </dgm:pt>
    <dgm:pt modelId="{9A1ED876-C4C9-491B-A425-B9DAFB37B938}">
      <dgm:prSet phldrT="[Text]" phldr="0"/>
      <dgm:spPr/>
      <dgm:t>
        <a:bodyPr/>
        <a:lstStyle/>
        <a:p>
          <a:r>
            <a:rPr lang="en-US" dirty="0"/>
            <a:t>Occlusion</a:t>
          </a:r>
          <a:endParaRPr lang="en-IL" dirty="0"/>
        </a:p>
      </dgm:t>
    </dgm:pt>
    <dgm:pt modelId="{F4CEE847-EA5B-46F0-8F97-69A6C677CB51}" type="parTrans" cxnId="{BD148D52-8CC0-4A5E-BBF4-6783E0800C61}">
      <dgm:prSet/>
      <dgm:spPr/>
      <dgm:t>
        <a:bodyPr/>
        <a:lstStyle/>
        <a:p>
          <a:endParaRPr lang="en-IL"/>
        </a:p>
      </dgm:t>
    </dgm:pt>
    <dgm:pt modelId="{CEC6CD72-5A9E-4041-80B5-0A1656FA8848}" type="sibTrans" cxnId="{BD148D52-8CC0-4A5E-BBF4-6783E0800C61}">
      <dgm:prSet/>
      <dgm:spPr/>
      <dgm:t>
        <a:bodyPr/>
        <a:lstStyle/>
        <a:p>
          <a:endParaRPr lang="en-IL"/>
        </a:p>
      </dgm:t>
    </dgm:pt>
    <dgm:pt modelId="{A2572AAB-AC66-4E4F-A6B9-B06A106C9DBE}">
      <dgm:prSet/>
      <dgm:spPr/>
      <dgm:t>
        <a:bodyPr/>
        <a:lstStyle/>
        <a:p>
          <a:r>
            <a:rPr lang="en-US" dirty="0"/>
            <a:t>Lighting</a:t>
          </a:r>
          <a:endParaRPr lang="en-IL" dirty="0"/>
        </a:p>
      </dgm:t>
    </dgm:pt>
    <dgm:pt modelId="{0A4B40F1-200B-4BD6-B144-A04DDF7DFA7D}" type="parTrans" cxnId="{D5AC3E98-E4E4-4B79-BB12-4157892EB6A5}">
      <dgm:prSet/>
      <dgm:spPr/>
      <dgm:t>
        <a:bodyPr/>
        <a:lstStyle/>
        <a:p>
          <a:endParaRPr lang="en-IL"/>
        </a:p>
      </dgm:t>
    </dgm:pt>
    <dgm:pt modelId="{046E13E3-EDEB-4A5C-A887-F57EA910A9BC}" type="sibTrans" cxnId="{D5AC3E98-E4E4-4B79-BB12-4157892EB6A5}">
      <dgm:prSet/>
      <dgm:spPr/>
      <dgm:t>
        <a:bodyPr/>
        <a:lstStyle/>
        <a:p>
          <a:endParaRPr lang="en-IL"/>
        </a:p>
      </dgm:t>
    </dgm:pt>
    <dgm:pt modelId="{5130FA00-8257-4E64-A3E3-4D3E700A2C24}">
      <dgm:prSet/>
      <dgm:spPr/>
      <dgm:t>
        <a:bodyPr/>
        <a:lstStyle/>
        <a:p>
          <a:r>
            <a:rPr lang="en-US" dirty="0"/>
            <a:t>Shadows</a:t>
          </a:r>
          <a:endParaRPr lang="en-IL" dirty="0"/>
        </a:p>
      </dgm:t>
    </dgm:pt>
    <dgm:pt modelId="{918EABDA-15EB-4F70-AF0B-7CE4D41B033F}" type="parTrans" cxnId="{6CEDC26F-21E8-4147-9BA6-2B4D0AB0338B}">
      <dgm:prSet/>
      <dgm:spPr/>
      <dgm:t>
        <a:bodyPr/>
        <a:lstStyle/>
        <a:p>
          <a:endParaRPr lang="en-IL"/>
        </a:p>
      </dgm:t>
    </dgm:pt>
    <dgm:pt modelId="{52CA711B-A24C-43A1-917B-80053B997A84}" type="sibTrans" cxnId="{6CEDC26F-21E8-4147-9BA6-2B4D0AB0338B}">
      <dgm:prSet/>
      <dgm:spPr/>
      <dgm:t>
        <a:bodyPr/>
        <a:lstStyle/>
        <a:p>
          <a:endParaRPr lang="en-IL"/>
        </a:p>
      </dgm:t>
    </dgm:pt>
    <dgm:pt modelId="{890A44D7-D4C1-4D80-A5C8-E0B16E46D1DC}">
      <dgm:prSet/>
      <dgm:spPr/>
      <dgm:t>
        <a:bodyPr/>
        <a:lstStyle/>
        <a:p>
          <a:r>
            <a:rPr lang="en-US" dirty="0"/>
            <a:t>Resolution</a:t>
          </a:r>
          <a:endParaRPr lang="en-IL" dirty="0"/>
        </a:p>
      </dgm:t>
    </dgm:pt>
    <dgm:pt modelId="{5C253552-3F2B-4582-A465-A033B75B2022}" type="parTrans" cxnId="{D8D4405F-6CC5-4D0B-9468-6A5292AA8AE3}">
      <dgm:prSet/>
      <dgm:spPr/>
      <dgm:t>
        <a:bodyPr/>
        <a:lstStyle/>
        <a:p>
          <a:endParaRPr lang="en-IL"/>
        </a:p>
      </dgm:t>
    </dgm:pt>
    <dgm:pt modelId="{10D11CD6-9663-40F7-BE7D-D0205E1CF0C3}" type="sibTrans" cxnId="{D8D4405F-6CC5-4D0B-9468-6A5292AA8AE3}">
      <dgm:prSet/>
      <dgm:spPr/>
      <dgm:t>
        <a:bodyPr/>
        <a:lstStyle/>
        <a:p>
          <a:endParaRPr lang="en-IL"/>
        </a:p>
      </dgm:t>
    </dgm:pt>
    <dgm:pt modelId="{7E1AE29B-B499-4E73-BAE3-ACFFF1854171}" type="pres">
      <dgm:prSet presAssocID="{4E3FA93C-8D54-4ED7-96A0-7DC76373F6B4}" presName="diagram" presStyleCnt="0">
        <dgm:presLayoutVars>
          <dgm:dir/>
          <dgm:resizeHandles val="exact"/>
        </dgm:presLayoutVars>
      </dgm:prSet>
      <dgm:spPr/>
    </dgm:pt>
    <dgm:pt modelId="{86E5CF42-2792-4626-8CBE-206C6929893B}" type="pres">
      <dgm:prSet presAssocID="{164C4092-D762-4E86-8274-FFE93E6BF697}" presName="node" presStyleLbl="node1" presStyleIdx="0" presStyleCnt="5">
        <dgm:presLayoutVars>
          <dgm:bulletEnabled val="1"/>
        </dgm:presLayoutVars>
      </dgm:prSet>
      <dgm:spPr/>
    </dgm:pt>
    <dgm:pt modelId="{2CFFE91C-5DD7-4582-8ED9-52CAE7D0D4A8}" type="pres">
      <dgm:prSet presAssocID="{C83EFA05-3AD6-45DF-9BFB-4A761918A03C}" presName="sibTrans" presStyleCnt="0"/>
      <dgm:spPr/>
    </dgm:pt>
    <dgm:pt modelId="{16DF1026-BAB4-4ECA-9065-3CADFD73D199}" type="pres">
      <dgm:prSet presAssocID="{45A32364-F181-40EC-B060-D320EB7960CE}" presName="node" presStyleLbl="node1" presStyleIdx="1" presStyleCnt="5">
        <dgm:presLayoutVars>
          <dgm:bulletEnabled val="1"/>
        </dgm:presLayoutVars>
      </dgm:prSet>
      <dgm:spPr/>
    </dgm:pt>
    <dgm:pt modelId="{1B02F660-FEBD-4250-A686-56DE538540BA}" type="pres">
      <dgm:prSet presAssocID="{35A21519-D989-43ED-AE5E-0B24E01C3706}" presName="sibTrans" presStyleCnt="0"/>
      <dgm:spPr/>
    </dgm:pt>
    <dgm:pt modelId="{CDD51F2B-D96F-4448-8D56-230C5DB49D1C}" type="pres">
      <dgm:prSet presAssocID="{5A0CC61D-4193-467F-BF5D-6BAA5B7ABDC7}" presName="node" presStyleLbl="node1" presStyleIdx="2" presStyleCnt="5">
        <dgm:presLayoutVars>
          <dgm:bulletEnabled val="1"/>
        </dgm:presLayoutVars>
      </dgm:prSet>
      <dgm:spPr/>
    </dgm:pt>
    <dgm:pt modelId="{586C7AD9-9DA0-49D1-8FDD-70958B2E2B2D}" type="pres">
      <dgm:prSet presAssocID="{F282E824-0B13-42E9-9446-362579E35568}" presName="sibTrans" presStyleCnt="0"/>
      <dgm:spPr/>
    </dgm:pt>
    <dgm:pt modelId="{34C72F3B-0F40-4C25-BD03-930DEDC88750}" type="pres">
      <dgm:prSet presAssocID="{76C8C7B5-DFF0-492C-AF19-F147ABFE08C7}" presName="node" presStyleLbl="node1" presStyleIdx="3" presStyleCnt="5">
        <dgm:presLayoutVars>
          <dgm:bulletEnabled val="1"/>
        </dgm:presLayoutVars>
      </dgm:prSet>
      <dgm:spPr/>
    </dgm:pt>
    <dgm:pt modelId="{22B160E0-5EEF-4D11-9A88-C9E1BC8FD3B1}" type="pres">
      <dgm:prSet presAssocID="{2537B35F-7A5F-42E9-B216-6B15F30F228C}" presName="sibTrans" presStyleCnt="0"/>
      <dgm:spPr/>
    </dgm:pt>
    <dgm:pt modelId="{A816AB4D-42F8-490C-991C-DB78076FB78E}" type="pres">
      <dgm:prSet presAssocID="{9A1ED876-C4C9-491B-A425-B9DAFB37B938}" presName="node" presStyleLbl="node1" presStyleIdx="4" presStyleCnt="5">
        <dgm:presLayoutVars>
          <dgm:bulletEnabled val="1"/>
        </dgm:presLayoutVars>
      </dgm:prSet>
      <dgm:spPr/>
    </dgm:pt>
  </dgm:ptLst>
  <dgm:cxnLst>
    <dgm:cxn modelId="{1D89AD04-B9C6-41FA-B1CC-6E4E69362648}" type="presOf" srcId="{164C4092-D762-4E86-8274-FFE93E6BF697}" destId="{86E5CF42-2792-4626-8CBE-206C6929893B}" srcOrd="0" destOrd="0" presId="urn:microsoft.com/office/officeart/2005/8/layout/default"/>
    <dgm:cxn modelId="{4CF8561B-D5D4-4FB6-AA40-A24D011CACEE}" type="presOf" srcId="{4E3FA93C-8D54-4ED7-96A0-7DC76373F6B4}" destId="{7E1AE29B-B499-4E73-BAE3-ACFFF1854171}" srcOrd="0" destOrd="0" presId="urn:microsoft.com/office/officeart/2005/8/layout/default"/>
    <dgm:cxn modelId="{A86F313A-E845-4F3A-A6C7-B0F52E39F890}" type="presOf" srcId="{5130FA00-8257-4E64-A3E3-4D3E700A2C24}" destId="{CDD51F2B-D96F-4448-8D56-230C5DB49D1C}" srcOrd="0" destOrd="2" presId="urn:microsoft.com/office/officeart/2005/8/layout/default"/>
    <dgm:cxn modelId="{D8D4405F-6CC5-4D0B-9468-6A5292AA8AE3}" srcId="{5A0CC61D-4193-467F-BF5D-6BAA5B7ABDC7}" destId="{890A44D7-D4C1-4D80-A5C8-E0B16E46D1DC}" srcOrd="2" destOrd="0" parTransId="{5C253552-3F2B-4582-A465-A033B75B2022}" sibTransId="{10D11CD6-9663-40F7-BE7D-D0205E1CF0C3}"/>
    <dgm:cxn modelId="{6CEDC26F-21E8-4147-9BA6-2B4D0AB0338B}" srcId="{5A0CC61D-4193-467F-BF5D-6BAA5B7ABDC7}" destId="{5130FA00-8257-4E64-A3E3-4D3E700A2C24}" srcOrd="1" destOrd="0" parTransId="{918EABDA-15EB-4F70-AF0B-7CE4D41B033F}" sibTransId="{52CA711B-A24C-43A1-917B-80053B997A84}"/>
    <dgm:cxn modelId="{D6BFE870-F27D-4C4A-90F0-4289D0A6A082}" type="presOf" srcId="{5A0CC61D-4193-467F-BF5D-6BAA5B7ABDC7}" destId="{CDD51F2B-D96F-4448-8D56-230C5DB49D1C}" srcOrd="0" destOrd="0" presId="urn:microsoft.com/office/officeart/2005/8/layout/default"/>
    <dgm:cxn modelId="{BD148D52-8CC0-4A5E-BBF4-6783E0800C61}" srcId="{4E3FA93C-8D54-4ED7-96A0-7DC76373F6B4}" destId="{9A1ED876-C4C9-491B-A425-B9DAFB37B938}" srcOrd="4" destOrd="0" parTransId="{F4CEE847-EA5B-46F0-8F97-69A6C677CB51}" sibTransId="{CEC6CD72-5A9E-4041-80B5-0A1656FA8848}"/>
    <dgm:cxn modelId="{AC821459-5B12-4339-98DF-567AC7F656CF}" type="presOf" srcId="{45A32364-F181-40EC-B060-D320EB7960CE}" destId="{16DF1026-BAB4-4ECA-9065-3CADFD73D199}" srcOrd="0" destOrd="0" presId="urn:microsoft.com/office/officeart/2005/8/layout/default"/>
    <dgm:cxn modelId="{D5AC3E98-E4E4-4B79-BB12-4157892EB6A5}" srcId="{5A0CC61D-4193-467F-BF5D-6BAA5B7ABDC7}" destId="{A2572AAB-AC66-4E4F-A6B9-B06A106C9DBE}" srcOrd="0" destOrd="0" parTransId="{0A4B40F1-200B-4BD6-B144-A04DDF7DFA7D}" sibTransId="{046E13E3-EDEB-4A5C-A887-F57EA910A9BC}"/>
    <dgm:cxn modelId="{F85ABDA4-161E-4E2A-A963-8AFBD8346595}" srcId="{4E3FA93C-8D54-4ED7-96A0-7DC76373F6B4}" destId="{5A0CC61D-4193-467F-BF5D-6BAA5B7ABDC7}" srcOrd="2" destOrd="0" parTransId="{12B314D5-B0A0-4E2B-96C3-56005487CBEC}" sibTransId="{F282E824-0B13-42E9-9446-362579E35568}"/>
    <dgm:cxn modelId="{A8C3CFB0-49AA-40E7-BB9C-71C55B639FB9}" srcId="{4E3FA93C-8D54-4ED7-96A0-7DC76373F6B4}" destId="{45A32364-F181-40EC-B060-D320EB7960CE}" srcOrd="1" destOrd="0" parTransId="{D1F95421-5BB5-493B-8891-D0B326C23FD2}" sibTransId="{35A21519-D989-43ED-AE5E-0B24E01C3706}"/>
    <dgm:cxn modelId="{821906C2-280D-4E65-8EBD-81B00F6304D6}" type="presOf" srcId="{A2572AAB-AC66-4E4F-A6B9-B06A106C9DBE}" destId="{CDD51F2B-D96F-4448-8D56-230C5DB49D1C}" srcOrd="0" destOrd="1" presId="urn:microsoft.com/office/officeart/2005/8/layout/default"/>
    <dgm:cxn modelId="{DA01A2CD-D3E2-47AE-9554-FECBC5FA8F12}" type="presOf" srcId="{890A44D7-D4C1-4D80-A5C8-E0B16E46D1DC}" destId="{CDD51F2B-D96F-4448-8D56-230C5DB49D1C}" srcOrd="0" destOrd="3" presId="urn:microsoft.com/office/officeart/2005/8/layout/default"/>
    <dgm:cxn modelId="{423953CE-6C80-46CD-BBF6-7FDCCEBE1276}" type="presOf" srcId="{76C8C7B5-DFF0-492C-AF19-F147ABFE08C7}" destId="{34C72F3B-0F40-4C25-BD03-930DEDC88750}" srcOrd="0" destOrd="0" presId="urn:microsoft.com/office/officeart/2005/8/layout/default"/>
    <dgm:cxn modelId="{672E52D0-B4E2-4F04-A4F6-77B89971B3BF}" type="presOf" srcId="{9A1ED876-C4C9-491B-A425-B9DAFB37B938}" destId="{A816AB4D-42F8-490C-991C-DB78076FB78E}" srcOrd="0" destOrd="0" presId="urn:microsoft.com/office/officeart/2005/8/layout/default"/>
    <dgm:cxn modelId="{7E317AE0-4B83-4659-9A67-88DC32FD902A}" srcId="{4E3FA93C-8D54-4ED7-96A0-7DC76373F6B4}" destId="{76C8C7B5-DFF0-492C-AF19-F147ABFE08C7}" srcOrd="3" destOrd="0" parTransId="{4ACFFCCE-5F6B-4F5D-8A87-48305D6F7479}" sibTransId="{2537B35F-7A5F-42E9-B216-6B15F30F228C}"/>
    <dgm:cxn modelId="{30AAB6F3-1F03-4FEC-9B99-9D320F7BB41D}" srcId="{4E3FA93C-8D54-4ED7-96A0-7DC76373F6B4}" destId="{164C4092-D762-4E86-8274-FFE93E6BF697}" srcOrd="0" destOrd="0" parTransId="{F9F4ED4C-6D45-4B56-90B4-6AEF9976ACC2}" sibTransId="{C83EFA05-3AD6-45DF-9BFB-4A761918A03C}"/>
    <dgm:cxn modelId="{2E77E631-5C5A-4D8F-8C01-4F65C4E54C75}" type="presParOf" srcId="{7E1AE29B-B499-4E73-BAE3-ACFFF1854171}" destId="{86E5CF42-2792-4626-8CBE-206C6929893B}" srcOrd="0" destOrd="0" presId="urn:microsoft.com/office/officeart/2005/8/layout/default"/>
    <dgm:cxn modelId="{61105F96-02F2-475E-95AE-67EECAAD3E47}" type="presParOf" srcId="{7E1AE29B-B499-4E73-BAE3-ACFFF1854171}" destId="{2CFFE91C-5DD7-4582-8ED9-52CAE7D0D4A8}" srcOrd="1" destOrd="0" presId="urn:microsoft.com/office/officeart/2005/8/layout/default"/>
    <dgm:cxn modelId="{E6A9737F-2114-4BF1-8C93-4CC2233713F5}" type="presParOf" srcId="{7E1AE29B-B499-4E73-BAE3-ACFFF1854171}" destId="{16DF1026-BAB4-4ECA-9065-3CADFD73D199}" srcOrd="2" destOrd="0" presId="urn:microsoft.com/office/officeart/2005/8/layout/default"/>
    <dgm:cxn modelId="{83A5FD18-7F04-4244-B1EB-281BD8E46A33}" type="presParOf" srcId="{7E1AE29B-B499-4E73-BAE3-ACFFF1854171}" destId="{1B02F660-FEBD-4250-A686-56DE538540BA}" srcOrd="3" destOrd="0" presId="urn:microsoft.com/office/officeart/2005/8/layout/default"/>
    <dgm:cxn modelId="{EC3C2077-2083-4E5E-87D8-0A858DBFF75D}" type="presParOf" srcId="{7E1AE29B-B499-4E73-BAE3-ACFFF1854171}" destId="{CDD51F2B-D96F-4448-8D56-230C5DB49D1C}" srcOrd="4" destOrd="0" presId="urn:microsoft.com/office/officeart/2005/8/layout/default"/>
    <dgm:cxn modelId="{C04B8DCF-AE65-4C4D-AB40-33181907014C}" type="presParOf" srcId="{7E1AE29B-B499-4E73-BAE3-ACFFF1854171}" destId="{586C7AD9-9DA0-49D1-8FDD-70958B2E2B2D}" srcOrd="5" destOrd="0" presId="urn:microsoft.com/office/officeart/2005/8/layout/default"/>
    <dgm:cxn modelId="{AADB303E-F1B4-4E7B-BCD6-9C58AB64C344}" type="presParOf" srcId="{7E1AE29B-B499-4E73-BAE3-ACFFF1854171}" destId="{34C72F3B-0F40-4C25-BD03-930DEDC88750}" srcOrd="6" destOrd="0" presId="urn:microsoft.com/office/officeart/2005/8/layout/default"/>
    <dgm:cxn modelId="{0C7F4C86-38FF-4ACD-B2F5-92E41CA8E516}" type="presParOf" srcId="{7E1AE29B-B499-4E73-BAE3-ACFFF1854171}" destId="{22B160E0-5EEF-4D11-9A88-C9E1BC8FD3B1}" srcOrd="7" destOrd="0" presId="urn:microsoft.com/office/officeart/2005/8/layout/default"/>
    <dgm:cxn modelId="{D3252258-695E-4E5D-A62F-CA720987C5CB}" type="presParOf" srcId="{7E1AE29B-B499-4E73-BAE3-ACFFF1854171}" destId="{A816AB4D-42F8-490C-991C-DB78076FB78E}"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63EAC1F-E18E-4B0F-B9F7-486788A93C87}"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C1A9EFE1-AA96-401F-905E-49BC0BEE258E}">
      <dgm:prSet phldrT="[Text]" phldr="0"/>
      <dgm:spPr/>
      <dgm:t>
        <a:bodyPr/>
        <a:lstStyle/>
        <a:p>
          <a:r>
            <a:rPr lang="en-US" dirty="0"/>
            <a:t>Gemini (Vision-Language Model VLM) did most of the work</a:t>
          </a:r>
          <a:endParaRPr lang="en-IL" dirty="0"/>
        </a:p>
      </dgm:t>
    </dgm:pt>
    <dgm:pt modelId="{4DF2437E-5F11-4C20-8E4C-00B3BCD1AD76}" type="parTrans" cxnId="{EA563124-DFF9-4CAA-948F-5FFBA0F4919D}">
      <dgm:prSet/>
      <dgm:spPr/>
      <dgm:t>
        <a:bodyPr/>
        <a:lstStyle/>
        <a:p>
          <a:endParaRPr lang="en-IL"/>
        </a:p>
      </dgm:t>
    </dgm:pt>
    <dgm:pt modelId="{87E03165-95E9-47EA-AC17-DA1F60FCB5EA}" type="sibTrans" cxnId="{EA563124-DFF9-4CAA-948F-5FFBA0F4919D}">
      <dgm:prSet/>
      <dgm:spPr/>
      <dgm:t>
        <a:bodyPr/>
        <a:lstStyle/>
        <a:p>
          <a:endParaRPr lang="en-IL"/>
        </a:p>
      </dgm:t>
    </dgm:pt>
    <dgm:pt modelId="{FBE62C8B-817E-45A9-95D0-1F12981BA6AE}">
      <dgm:prSet phldrT="[Text]" phldr="0"/>
      <dgm:spPr/>
      <dgm:t>
        <a:bodyPr/>
        <a:lstStyle/>
        <a:p>
          <a:r>
            <a:rPr lang="en-US" dirty="0"/>
            <a:t>Remove VLM and performance plummets</a:t>
          </a:r>
          <a:endParaRPr lang="en-IL" dirty="0"/>
        </a:p>
      </dgm:t>
    </dgm:pt>
    <dgm:pt modelId="{FCF03F17-67DB-49E5-AF33-9875190A7D4F}" type="parTrans" cxnId="{380A7528-E48D-4537-B8A1-C7DA196C9E39}">
      <dgm:prSet/>
      <dgm:spPr/>
      <dgm:t>
        <a:bodyPr/>
        <a:lstStyle/>
        <a:p>
          <a:endParaRPr lang="en-IL"/>
        </a:p>
      </dgm:t>
    </dgm:pt>
    <dgm:pt modelId="{F5B16A59-0F03-4FC7-9D2F-788D77D6C770}" type="sibTrans" cxnId="{380A7528-E48D-4537-B8A1-C7DA196C9E39}">
      <dgm:prSet/>
      <dgm:spPr/>
      <dgm:t>
        <a:bodyPr/>
        <a:lstStyle/>
        <a:p>
          <a:endParaRPr lang="en-IL"/>
        </a:p>
      </dgm:t>
    </dgm:pt>
    <dgm:pt modelId="{C99BDE5F-14B2-4718-AA66-15DD99200255}">
      <dgm:prSet phldrT="[Text]" phldr="0"/>
      <dgm:spPr/>
      <dgm:t>
        <a:bodyPr/>
        <a:lstStyle/>
        <a:p>
          <a:r>
            <a:rPr lang="en-US" dirty="0"/>
            <a:t>Top of the line VLMs struggle with Hebrew, Arabic, and mixed script</a:t>
          </a:r>
          <a:endParaRPr lang="en-IL" dirty="0"/>
        </a:p>
      </dgm:t>
    </dgm:pt>
    <dgm:pt modelId="{703B4344-1228-4F11-BC59-628539CBC3CF}" type="parTrans" cxnId="{E53A1218-F2F1-4FC7-885F-2EC725F79312}">
      <dgm:prSet/>
      <dgm:spPr/>
      <dgm:t>
        <a:bodyPr/>
        <a:lstStyle/>
        <a:p>
          <a:endParaRPr lang="en-IL"/>
        </a:p>
      </dgm:t>
    </dgm:pt>
    <dgm:pt modelId="{C7F9A605-3D12-4F69-B0FB-6CB6D7B9236F}" type="sibTrans" cxnId="{E53A1218-F2F1-4FC7-885F-2EC725F79312}">
      <dgm:prSet/>
      <dgm:spPr/>
      <dgm:t>
        <a:bodyPr/>
        <a:lstStyle/>
        <a:p>
          <a:endParaRPr lang="en-IL"/>
        </a:p>
      </dgm:t>
    </dgm:pt>
    <dgm:pt modelId="{ABC20AA9-9DD2-4E58-9147-45D41C7D5C7A}">
      <dgm:prSet phldrT="[Text]" phldr="0"/>
      <dgm:spPr/>
      <dgm:t>
        <a:bodyPr/>
        <a:lstStyle/>
        <a:p>
          <a:r>
            <a:rPr lang="en-US" dirty="0"/>
            <a:t>We are far away from 1-2% CER/WER typical of printed Latin-script reading</a:t>
          </a:r>
          <a:endParaRPr lang="en-IL" dirty="0"/>
        </a:p>
      </dgm:t>
    </dgm:pt>
    <dgm:pt modelId="{34015953-0648-4A32-9AD0-107795CBFAD2}" type="parTrans" cxnId="{12DB402F-EE11-4A0D-9383-F460B98C3A5D}">
      <dgm:prSet/>
      <dgm:spPr/>
      <dgm:t>
        <a:bodyPr/>
        <a:lstStyle/>
        <a:p>
          <a:endParaRPr lang="en-IL"/>
        </a:p>
      </dgm:t>
    </dgm:pt>
    <dgm:pt modelId="{4D2D8F50-2769-4E7F-AD6C-517CB7574B28}" type="sibTrans" cxnId="{12DB402F-EE11-4A0D-9383-F460B98C3A5D}">
      <dgm:prSet/>
      <dgm:spPr/>
      <dgm:t>
        <a:bodyPr/>
        <a:lstStyle/>
        <a:p>
          <a:endParaRPr lang="en-IL"/>
        </a:p>
      </dgm:t>
    </dgm:pt>
    <dgm:pt modelId="{1D0B2E27-1DC7-4BDF-9299-ADBEC11A6264}" type="pres">
      <dgm:prSet presAssocID="{B63EAC1F-E18E-4B0F-B9F7-486788A93C87}" presName="diagram" presStyleCnt="0">
        <dgm:presLayoutVars>
          <dgm:dir/>
          <dgm:resizeHandles val="exact"/>
        </dgm:presLayoutVars>
      </dgm:prSet>
      <dgm:spPr/>
    </dgm:pt>
    <dgm:pt modelId="{DB49D203-56AA-4A91-A7D4-F8657989FB86}" type="pres">
      <dgm:prSet presAssocID="{C1A9EFE1-AA96-401F-905E-49BC0BEE258E}" presName="node" presStyleLbl="node1" presStyleIdx="0" presStyleCnt="4" custScaleX="148627">
        <dgm:presLayoutVars>
          <dgm:bulletEnabled val="1"/>
        </dgm:presLayoutVars>
      </dgm:prSet>
      <dgm:spPr/>
    </dgm:pt>
    <dgm:pt modelId="{C2917EFF-21EF-41F3-A5DB-26A2C04B7800}" type="pres">
      <dgm:prSet presAssocID="{87E03165-95E9-47EA-AC17-DA1F60FCB5EA}" presName="sibTrans" presStyleCnt="0"/>
      <dgm:spPr/>
    </dgm:pt>
    <dgm:pt modelId="{EE86752C-1849-495B-8D8E-2FB659445927}" type="pres">
      <dgm:prSet presAssocID="{FBE62C8B-817E-45A9-95D0-1F12981BA6AE}" presName="node" presStyleLbl="node1" presStyleIdx="1" presStyleCnt="4" custScaleX="148627">
        <dgm:presLayoutVars>
          <dgm:bulletEnabled val="1"/>
        </dgm:presLayoutVars>
      </dgm:prSet>
      <dgm:spPr/>
    </dgm:pt>
    <dgm:pt modelId="{15C29487-EA85-46F4-9341-9CDA3AF688C9}" type="pres">
      <dgm:prSet presAssocID="{F5B16A59-0F03-4FC7-9D2F-788D77D6C770}" presName="sibTrans" presStyleCnt="0"/>
      <dgm:spPr/>
    </dgm:pt>
    <dgm:pt modelId="{D48149F9-89D4-4882-B773-8A06A96A915B}" type="pres">
      <dgm:prSet presAssocID="{C99BDE5F-14B2-4718-AA66-15DD99200255}" presName="node" presStyleLbl="node1" presStyleIdx="2" presStyleCnt="4" custScaleX="148627">
        <dgm:presLayoutVars>
          <dgm:bulletEnabled val="1"/>
        </dgm:presLayoutVars>
      </dgm:prSet>
      <dgm:spPr/>
    </dgm:pt>
    <dgm:pt modelId="{3974C451-D0C2-4BA7-B6A3-C5BC48F116D6}" type="pres">
      <dgm:prSet presAssocID="{C7F9A605-3D12-4F69-B0FB-6CB6D7B9236F}" presName="sibTrans" presStyleCnt="0"/>
      <dgm:spPr/>
    </dgm:pt>
    <dgm:pt modelId="{B8400055-E60B-4F34-91BC-5F09D869CF10}" type="pres">
      <dgm:prSet presAssocID="{ABC20AA9-9DD2-4E58-9147-45D41C7D5C7A}" presName="node" presStyleLbl="node1" presStyleIdx="3" presStyleCnt="4" custScaleX="148627">
        <dgm:presLayoutVars>
          <dgm:bulletEnabled val="1"/>
        </dgm:presLayoutVars>
      </dgm:prSet>
      <dgm:spPr/>
    </dgm:pt>
  </dgm:ptLst>
  <dgm:cxnLst>
    <dgm:cxn modelId="{D469F90A-B9D9-416A-83E0-09A541131561}" type="presOf" srcId="{C1A9EFE1-AA96-401F-905E-49BC0BEE258E}" destId="{DB49D203-56AA-4A91-A7D4-F8657989FB86}" srcOrd="0" destOrd="0" presId="urn:microsoft.com/office/officeart/2005/8/layout/default"/>
    <dgm:cxn modelId="{E53A1218-F2F1-4FC7-885F-2EC725F79312}" srcId="{B63EAC1F-E18E-4B0F-B9F7-486788A93C87}" destId="{C99BDE5F-14B2-4718-AA66-15DD99200255}" srcOrd="2" destOrd="0" parTransId="{703B4344-1228-4F11-BC59-628539CBC3CF}" sibTransId="{C7F9A605-3D12-4F69-B0FB-6CB6D7B9236F}"/>
    <dgm:cxn modelId="{EA563124-DFF9-4CAA-948F-5FFBA0F4919D}" srcId="{B63EAC1F-E18E-4B0F-B9F7-486788A93C87}" destId="{C1A9EFE1-AA96-401F-905E-49BC0BEE258E}" srcOrd="0" destOrd="0" parTransId="{4DF2437E-5F11-4C20-8E4C-00B3BCD1AD76}" sibTransId="{87E03165-95E9-47EA-AC17-DA1F60FCB5EA}"/>
    <dgm:cxn modelId="{D7015725-A818-46A4-8569-3391A95968A2}" type="presOf" srcId="{FBE62C8B-817E-45A9-95D0-1F12981BA6AE}" destId="{EE86752C-1849-495B-8D8E-2FB659445927}" srcOrd="0" destOrd="0" presId="urn:microsoft.com/office/officeart/2005/8/layout/default"/>
    <dgm:cxn modelId="{380A7528-E48D-4537-B8A1-C7DA196C9E39}" srcId="{B63EAC1F-E18E-4B0F-B9F7-486788A93C87}" destId="{FBE62C8B-817E-45A9-95D0-1F12981BA6AE}" srcOrd="1" destOrd="0" parTransId="{FCF03F17-67DB-49E5-AF33-9875190A7D4F}" sibTransId="{F5B16A59-0F03-4FC7-9D2F-788D77D6C770}"/>
    <dgm:cxn modelId="{12DB402F-EE11-4A0D-9383-F460B98C3A5D}" srcId="{B63EAC1F-E18E-4B0F-B9F7-486788A93C87}" destId="{ABC20AA9-9DD2-4E58-9147-45D41C7D5C7A}" srcOrd="3" destOrd="0" parTransId="{34015953-0648-4A32-9AD0-107795CBFAD2}" sibTransId="{4D2D8F50-2769-4E7F-AD6C-517CB7574B28}"/>
    <dgm:cxn modelId="{B3945F52-8A2A-4A1A-A3B4-8C1A28AC7531}" type="presOf" srcId="{ABC20AA9-9DD2-4E58-9147-45D41C7D5C7A}" destId="{B8400055-E60B-4F34-91BC-5F09D869CF10}" srcOrd="0" destOrd="0" presId="urn:microsoft.com/office/officeart/2005/8/layout/default"/>
    <dgm:cxn modelId="{A88155CA-688B-496E-A050-398E2CF8D6E9}" type="presOf" srcId="{B63EAC1F-E18E-4B0F-B9F7-486788A93C87}" destId="{1D0B2E27-1DC7-4BDF-9299-ADBEC11A6264}" srcOrd="0" destOrd="0" presId="urn:microsoft.com/office/officeart/2005/8/layout/default"/>
    <dgm:cxn modelId="{F01AFDDD-754D-42E9-A823-D38C5EDAE4DF}" type="presOf" srcId="{C99BDE5F-14B2-4718-AA66-15DD99200255}" destId="{D48149F9-89D4-4882-B773-8A06A96A915B}" srcOrd="0" destOrd="0" presId="urn:microsoft.com/office/officeart/2005/8/layout/default"/>
    <dgm:cxn modelId="{3B2228B0-2F91-46ED-9890-3204BA871B6B}" type="presParOf" srcId="{1D0B2E27-1DC7-4BDF-9299-ADBEC11A6264}" destId="{DB49D203-56AA-4A91-A7D4-F8657989FB86}" srcOrd="0" destOrd="0" presId="urn:microsoft.com/office/officeart/2005/8/layout/default"/>
    <dgm:cxn modelId="{E8579E56-C2AC-4540-AC24-93272A77A509}" type="presParOf" srcId="{1D0B2E27-1DC7-4BDF-9299-ADBEC11A6264}" destId="{C2917EFF-21EF-41F3-A5DB-26A2C04B7800}" srcOrd="1" destOrd="0" presId="urn:microsoft.com/office/officeart/2005/8/layout/default"/>
    <dgm:cxn modelId="{28FA9B82-EB13-4B53-BCD5-417DDAC04186}" type="presParOf" srcId="{1D0B2E27-1DC7-4BDF-9299-ADBEC11A6264}" destId="{EE86752C-1849-495B-8D8E-2FB659445927}" srcOrd="2" destOrd="0" presId="urn:microsoft.com/office/officeart/2005/8/layout/default"/>
    <dgm:cxn modelId="{3C4DD07A-13F6-4E15-9A57-86EFFD6B76E2}" type="presParOf" srcId="{1D0B2E27-1DC7-4BDF-9299-ADBEC11A6264}" destId="{15C29487-EA85-46F4-9341-9CDA3AF688C9}" srcOrd="3" destOrd="0" presId="urn:microsoft.com/office/officeart/2005/8/layout/default"/>
    <dgm:cxn modelId="{35E09F04-7FF3-47BF-815D-B8774A440EF9}" type="presParOf" srcId="{1D0B2E27-1DC7-4BDF-9299-ADBEC11A6264}" destId="{D48149F9-89D4-4882-B773-8A06A96A915B}" srcOrd="4" destOrd="0" presId="urn:microsoft.com/office/officeart/2005/8/layout/default"/>
    <dgm:cxn modelId="{3080A759-BBC0-4ED4-977C-96D9A2102B6F}" type="presParOf" srcId="{1D0B2E27-1DC7-4BDF-9299-ADBEC11A6264}" destId="{3974C451-D0C2-4BA7-B6A3-C5BC48F116D6}" srcOrd="5" destOrd="0" presId="urn:microsoft.com/office/officeart/2005/8/layout/default"/>
    <dgm:cxn modelId="{483B2946-E853-4EEE-8D29-10012D18B9DC}" type="presParOf" srcId="{1D0B2E27-1DC7-4BDF-9299-ADBEC11A6264}" destId="{B8400055-E60B-4F34-91BC-5F09D869CF1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5ED6AEA-E5B2-453F-AE69-050C5BCC7751}" type="doc">
      <dgm:prSet loTypeId="urn:microsoft.com/office/officeart/2005/8/layout/arrow2" loCatId="process" qsTypeId="urn:microsoft.com/office/officeart/2005/8/quickstyle/simple1" qsCatId="simple" csTypeId="urn:microsoft.com/office/officeart/2005/8/colors/accent1_2" csCatId="accent1" phldr="1"/>
      <dgm:spPr/>
      <dgm:t>
        <a:bodyPr/>
        <a:lstStyle/>
        <a:p>
          <a:endParaRPr lang="en-IL"/>
        </a:p>
      </dgm:t>
    </dgm:pt>
    <dgm:pt modelId="{E0F92086-9308-4175-83A7-FCCB750028E6}">
      <dgm:prSet phldrT="[Text]" phldr="0" custT="1"/>
      <dgm:spPr/>
      <dgm:t>
        <a:bodyPr/>
        <a:lstStyle/>
        <a:p>
          <a:r>
            <a:rPr lang="en-US" sz="2400" dirty="0"/>
            <a:t>Problem:</a:t>
          </a:r>
          <a:endParaRPr lang="en-IL" sz="2400" dirty="0"/>
        </a:p>
      </dgm:t>
    </dgm:pt>
    <dgm:pt modelId="{4E384A30-D8F9-4CA6-94B6-5DA934777B8F}" type="parTrans" cxnId="{0FFCED5D-717D-46A8-882A-875F38A4C013}">
      <dgm:prSet/>
      <dgm:spPr/>
      <dgm:t>
        <a:bodyPr/>
        <a:lstStyle/>
        <a:p>
          <a:endParaRPr lang="en-IL" sz="2800"/>
        </a:p>
      </dgm:t>
    </dgm:pt>
    <dgm:pt modelId="{7C682541-B74C-4657-ACC7-DBBCE2A26D83}" type="sibTrans" cxnId="{0FFCED5D-717D-46A8-882A-875F38A4C013}">
      <dgm:prSet/>
      <dgm:spPr/>
      <dgm:t>
        <a:bodyPr/>
        <a:lstStyle/>
        <a:p>
          <a:endParaRPr lang="en-IL" sz="2800"/>
        </a:p>
      </dgm:t>
    </dgm:pt>
    <dgm:pt modelId="{AAA2C7AE-1D37-4809-85D8-6A036E3F8857}">
      <dgm:prSet phldrT="[Text]" phldr="0" custT="1"/>
      <dgm:spPr/>
      <dgm:t>
        <a:bodyPr/>
        <a:lstStyle/>
        <a:p>
          <a:r>
            <a:rPr lang="en-US" sz="2400" dirty="0"/>
            <a:t>Goal:</a:t>
          </a:r>
          <a:endParaRPr lang="en-IL" sz="2400" dirty="0"/>
        </a:p>
      </dgm:t>
    </dgm:pt>
    <dgm:pt modelId="{2CCEA099-F9CB-499F-8E90-A476AF4A43FE}" type="parTrans" cxnId="{7F4FA985-744A-431E-8AA6-597954EE47C8}">
      <dgm:prSet/>
      <dgm:spPr/>
      <dgm:t>
        <a:bodyPr/>
        <a:lstStyle/>
        <a:p>
          <a:endParaRPr lang="en-IL" sz="2800"/>
        </a:p>
      </dgm:t>
    </dgm:pt>
    <dgm:pt modelId="{9B710AA3-56B5-4FCE-9848-B53F8BB0612C}" type="sibTrans" cxnId="{7F4FA985-744A-431E-8AA6-597954EE47C8}">
      <dgm:prSet/>
      <dgm:spPr/>
      <dgm:t>
        <a:bodyPr/>
        <a:lstStyle/>
        <a:p>
          <a:endParaRPr lang="en-IL" sz="2800"/>
        </a:p>
      </dgm:t>
    </dgm:pt>
    <dgm:pt modelId="{317FB670-DA8F-4A0C-9E2D-6BEE4F0B8852}">
      <dgm:prSet phldrT="[Text]" phldr="0" custT="1"/>
      <dgm:spPr/>
      <dgm:t>
        <a:bodyPr/>
        <a:lstStyle/>
        <a:p>
          <a:r>
            <a:rPr lang="en-US" sz="2400" dirty="0"/>
            <a:t>Solution:</a:t>
          </a:r>
          <a:endParaRPr lang="en-IL" sz="2400" dirty="0"/>
        </a:p>
      </dgm:t>
    </dgm:pt>
    <dgm:pt modelId="{30E4B68A-AAD7-443C-91D2-70C8E1DE1AD0}" type="parTrans" cxnId="{BB31EDFB-7955-4D29-8518-2085A9C142E3}">
      <dgm:prSet/>
      <dgm:spPr/>
      <dgm:t>
        <a:bodyPr/>
        <a:lstStyle/>
        <a:p>
          <a:endParaRPr lang="en-IL" sz="2800"/>
        </a:p>
      </dgm:t>
    </dgm:pt>
    <dgm:pt modelId="{3F1A03F1-ECC4-4861-A4EA-9822BD5604E8}" type="sibTrans" cxnId="{BB31EDFB-7955-4D29-8518-2085A9C142E3}">
      <dgm:prSet/>
      <dgm:spPr/>
      <dgm:t>
        <a:bodyPr/>
        <a:lstStyle/>
        <a:p>
          <a:endParaRPr lang="en-IL" sz="2800"/>
        </a:p>
      </dgm:t>
    </dgm:pt>
    <dgm:pt modelId="{CDD962FC-18A3-44CF-BE16-588F7F897579}">
      <dgm:prSet phldrT="[Text]" phldr="0" custT="1"/>
      <dgm:spPr/>
      <dgm:t>
        <a:bodyPr/>
        <a:lstStyle/>
        <a:p>
          <a:r>
            <a:rPr lang="en-US" sz="2000" dirty="0"/>
            <a:t>Only famous and historically important cemeteries have write ups and books</a:t>
          </a:r>
          <a:endParaRPr lang="en-IL" sz="2000" dirty="0"/>
        </a:p>
      </dgm:t>
    </dgm:pt>
    <dgm:pt modelId="{6EAA29D5-0C3E-4288-A7AA-D24CD9761848}" type="parTrans" cxnId="{FF7B91A4-0399-454A-B6AC-99483570A757}">
      <dgm:prSet/>
      <dgm:spPr/>
      <dgm:t>
        <a:bodyPr/>
        <a:lstStyle/>
        <a:p>
          <a:endParaRPr lang="en-IL" sz="2800"/>
        </a:p>
      </dgm:t>
    </dgm:pt>
    <dgm:pt modelId="{B0873616-F9A8-4B59-BFC9-581F415D3E31}" type="sibTrans" cxnId="{FF7B91A4-0399-454A-B6AC-99483570A757}">
      <dgm:prSet/>
      <dgm:spPr/>
      <dgm:t>
        <a:bodyPr/>
        <a:lstStyle/>
        <a:p>
          <a:endParaRPr lang="en-IL" sz="2800"/>
        </a:p>
      </dgm:t>
    </dgm:pt>
    <dgm:pt modelId="{BADE34F0-5890-4467-8BA0-D26D01699EB4}">
      <dgm:prSet phldrT="[Text]" phldr="0" custT="1"/>
      <dgm:spPr/>
      <dgm:t>
        <a:bodyPr/>
        <a:lstStyle/>
        <a:p>
          <a:r>
            <a:rPr lang="en-US" sz="2000" dirty="0"/>
            <a:t>Help people explore and understand small, local cemeteries</a:t>
          </a:r>
          <a:endParaRPr lang="en-IL" sz="2000" dirty="0"/>
        </a:p>
      </dgm:t>
    </dgm:pt>
    <dgm:pt modelId="{71E57056-5707-49EB-B62B-031578DB81E5}" type="parTrans" cxnId="{ACBB4692-5064-4F44-AA92-2AE78B338220}">
      <dgm:prSet/>
      <dgm:spPr/>
      <dgm:t>
        <a:bodyPr/>
        <a:lstStyle/>
        <a:p>
          <a:endParaRPr lang="en-IL" sz="2800"/>
        </a:p>
      </dgm:t>
    </dgm:pt>
    <dgm:pt modelId="{348AE802-040E-413A-8598-BE44633D88DA}" type="sibTrans" cxnId="{ACBB4692-5064-4F44-AA92-2AE78B338220}">
      <dgm:prSet/>
      <dgm:spPr/>
      <dgm:t>
        <a:bodyPr/>
        <a:lstStyle/>
        <a:p>
          <a:endParaRPr lang="en-IL" sz="2800"/>
        </a:p>
      </dgm:t>
    </dgm:pt>
    <dgm:pt modelId="{76B1C59F-6BE9-45C5-B1DD-0507DBFEEEA1}">
      <dgm:prSet phldrT="[Text]" phldr="0" custT="1"/>
      <dgm:spPr/>
      <dgm:t>
        <a:bodyPr/>
        <a:lstStyle/>
        <a:p>
          <a:r>
            <a:rPr lang="en-US" sz="2000" dirty="0"/>
            <a:t>Leverage CemoMemo’s database and images to auto-generate summaries and points of interest</a:t>
          </a:r>
          <a:endParaRPr lang="en-IL" sz="2000" dirty="0"/>
        </a:p>
      </dgm:t>
    </dgm:pt>
    <dgm:pt modelId="{5855A228-27DF-42B7-92BB-92A24ABB9F0F}" type="parTrans" cxnId="{7A06EDD2-1B36-47A2-A298-0596CBDBC52D}">
      <dgm:prSet/>
      <dgm:spPr/>
      <dgm:t>
        <a:bodyPr/>
        <a:lstStyle/>
        <a:p>
          <a:endParaRPr lang="en-IL" sz="2800"/>
        </a:p>
      </dgm:t>
    </dgm:pt>
    <dgm:pt modelId="{E63C00A7-52C7-4C2C-945E-2C4B2C172511}" type="sibTrans" cxnId="{7A06EDD2-1B36-47A2-A298-0596CBDBC52D}">
      <dgm:prSet/>
      <dgm:spPr/>
      <dgm:t>
        <a:bodyPr/>
        <a:lstStyle/>
        <a:p>
          <a:endParaRPr lang="en-IL" sz="2800"/>
        </a:p>
      </dgm:t>
    </dgm:pt>
    <dgm:pt modelId="{1120B68E-A482-4D8B-B42A-F62B10B2500D}" type="pres">
      <dgm:prSet presAssocID="{45ED6AEA-E5B2-453F-AE69-050C5BCC7751}" presName="arrowDiagram" presStyleCnt="0">
        <dgm:presLayoutVars>
          <dgm:chMax val="5"/>
          <dgm:dir/>
          <dgm:resizeHandles val="exact"/>
        </dgm:presLayoutVars>
      </dgm:prSet>
      <dgm:spPr/>
    </dgm:pt>
    <dgm:pt modelId="{CB5D01AD-F5DD-4CA3-8F44-7A2378D30056}" type="pres">
      <dgm:prSet presAssocID="{45ED6AEA-E5B2-453F-AE69-050C5BCC7751}" presName="arrow" presStyleLbl="bgShp" presStyleIdx="0" presStyleCnt="1"/>
      <dgm:spPr/>
    </dgm:pt>
    <dgm:pt modelId="{A92A1B48-C2CF-4149-9DDA-1C5EE33E1029}" type="pres">
      <dgm:prSet presAssocID="{45ED6AEA-E5B2-453F-AE69-050C5BCC7751}" presName="arrowDiagram3" presStyleCnt="0"/>
      <dgm:spPr/>
    </dgm:pt>
    <dgm:pt modelId="{D472D77D-F417-4E01-AC25-2237C0FB333F}" type="pres">
      <dgm:prSet presAssocID="{E0F92086-9308-4175-83A7-FCCB750028E6}" presName="bullet3a" presStyleLbl="node1" presStyleIdx="0" presStyleCnt="3"/>
      <dgm:spPr/>
    </dgm:pt>
    <dgm:pt modelId="{EE804B82-92A2-47A0-A07C-A293A2CE1B20}" type="pres">
      <dgm:prSet presAssocID="{E0F92086-9308-4175-83A7-FCCB750028E6}" presName="textBox3a" presStyleLbl="revTx" presStyleIdx="0" presStyleCnt="3" custScaleX="252993" custLinFactNeighborX="-19187" custLinFactNeighborY="-6060">
        <dgm:presLayoutVars>
          <dgm:bulletEnabled val="1"/>
        </dgm:presLayoutVars>
      </dgm:prSet>
      <dgm:spPr/>
    </dgm:pt>
    <dgm:pt modelId="{BCC9FEB1-3669-4B39-B1DE-D03DBF045D6D}" type="pres">
      <dgm:prSet presAssocID="{AAA2C7AE-1D37-4809-85D8-6A036E3F8857}" presName="bullet3b" presStyleLbl="node1" presStyleIdx="1" presStyleCnt="3"/>
      <dgm:spPr/>
    </dgm:pt>
    <dgm:pt modelId="{2C0394B7-A3E5-444C-8AEC-85CE82253DC5}" type="pres">
      <dgm:prSet presAssocID="{AAA2C7AE-1D37-4809-85D8-6A036E3F8857}" presName="textBox3b" presStyleLbl="revTx" presStyleIdx="1" presStyleCnt="3" custScaleX="211142" custLinFactNeighborX="61818" custLinFactNeighborY="-1431">
        <dgm:presLayoutVars>
          <dgm:bulletEnabled val="1"/>
        </dgm:presLayoutVars>
      </dgm:prSet>
      <dgm:spPr/>
    </dgm:pt>
    <dgm:pt modelId="{A5E9FBC8-C338-4976-8624-A27568ED8F75}" type="pres">
      <dgm:prSet presAssocID="{317FB670-DA8F-4A0C-9E2D-6BEE4F0B8852}" presName="bullet3c" presStyleLbl="node1" presStyleIdx="2" presStyleCnt="3"/>
      <dgm:spPr/>
    </dgm:pt>
    <dgm:pt modelId="{9E2010C6-BA7A-442D-A76A-7CDF81DAB617}" type="pres">
      <dgm:prSet presAssocID="{317FB670-DA8F-4A0C-9E2D-6BEE4F0B8852}" presName="textBox3c" presStyleLbl="revTx" presStyleIdx="2" presStyleCnt="3" custScaleX="221915" custLinFactNeighborX="78540" custLinFactNeighborY="-16798">
        <dgm:presLayoutVars>
          <dgm:bulletEnabled val="1"/>
        </dgm:presLayoutVars>
      </dgm:prSet>
      <dgm:spPr/>
    </dgm:pt>
  </dgm:ptLst>
  <dgm:cxnLst>
    <dgm:cxn modelId="{27569917-CA4C-46CA-9C30-629172E5FB16}" type="presOf" srcId="{CDD962FC-18A3-44CF-BE16-588F7F897579}" destId="{EE804B82-92A2-47A0-A07C-A293A2CE1B20}" srcOrd="0" destOrd="1" presId="urn:microsoft.com/office/officeart/2005/8/layout/arrow2"/>
    <dgm:cxn modelId="{1DC40F22-4973-4881-923A-B970EAF21D79}" type="presOf" srcId="{45ED6AEA-E5B2-453F-AE69-050C5BCC7751}" destId="{1120B68E-A482-4D8B-B42A-F62B10B2500D}" srcOrd="0" destOrd="0" presId="urn:microsoft.com/office/officeart/2005/8/layout/arrow2"/>
    <dgm:cxn modelId="{0FFCED5D-717D-46A8-882A-875F38A4C013}" srcId="{45ED6AEA-E5B2-453F-AE69-050C5BCC7751}" destId="{E0F92086-9308-4175-83A7-FCCB750028E6}" srcOrd="0" destOrd="0" parTransId="{4E384A30-D8F9-4CA6-94B6-5DA934777B8F}" sibTransId="{7C682541-B74C-4657-ACC7-DBBCE2A26D83}"/>
    <dgm:cxn modelId="{1B326F83-088F-46AE-8560-3FD96E6A07FC}" type="presOf" srcId="{E0F92086-9308-4175-83A7-FCCB750028E6}" destId="{EE804B82-92A2-47A0-A07C-A293A2CE1B20}" srcOrd="0" destOrd="0" presId="urn:microsoft.com/office/officeart/2005/8/layout/arrow2"/>
    <dgm:cxn modelId="{7F4FA985-744A-431E-8AA6-597954EE47C8}" srcId="{45ED6AEA-E5B2-453F-AE69-050C5BCC7751}" destId="{AAA2C7AE-1D37-4809-85D8-6A036E3F8857}" srcOrd="1" destOrd="0" parTransId="{2CCEA099-F9CB-499F-8E90-A476AF4A43FE}" sibTransId="{9B710AA3-56B5-4FCE-9848-B53F8BB0612C}"/>
    <dgm:cxn modelId="{ACBB4692-5064-4F44-AA92-2AE78B338220}" srcId="{AAA2C7AE-1D37-4809-85D8-6A036E3F8857}" destId="{BADE34F0-5890-4467-8BA0-D26D01699EB4}" srcOrd="0" destOrd="0" parTransId="{71E57056-5707-49EB-B62B-031578DB81E5}" sibTransId="{348AE802-040E-413A-8598-BE44633D88DA}"/>
    <dgm:cxn modelId="{FF7B91A4-0399-454A-B6AC-99483570A757}" srcId="{E0F92086-9308-4175-83A7-FCCB750028E6}" destId="{CDD962FC-18A3-44CF-BE16-588F7F897579}" srcOrd="0" destOrd="0" parTransId="{6EAA29D5-0C3E-4288-A7AA-D24CD9761848}" sibTransId="{B0873616-F9A8-4B59-BFC9-581F415D3E31}"/>
    <dgm:cxn modelId="{45FD83B0-78FD-4D4D-9737-148D0814579B}" type="presOf" srcId="{317FB670-DA8F-4A0C-9E2D-6BEE4F0B8852}" destId="{9E2010C6-BA7A-442D-A76A-7CDF81DAB617}" srcOrd="0" destOrd="0" presId="urn:microsoft.com/office/officeart/2005/8/layout/arrow2"/>
    <dgm:cxn modelId="{7A06EDD2-1B36-47A2-A298-0596CBDBC52D}" srcId="{317FB670-DA8F-4A0C-9E2D-6BEE4F0B8852}" destId="{76B1C59F-6BE9-45C5-B1DD-0507DBFEEEA1}" srcOrd="0" destOrd="0" parTransId="{5855A228-27DF-42B7-92BB-92A24ABB9F0F}" sibTransId="{E63C00A7-52C7-4C2C-945E-2C4B2C172511}"/>
    <dgm:cxn modelId="{8A4D65E5-2C32-4028-B192-BA7EE09C27C8}" type="presOf" srcId="{AAA2C7AE-1D37-4809-85D8-6A036E3F8857}" destId="{2C0394B7-A3E5-444C-8AEC-85CE82253DC5}" srcOrd="0" destOrd="0" presId="urn:microsoft.com/office/officeart/2005/8/layout/arrow2"/>
    <dgm:cxn modelId="{8F0389E6-55CC-4A5C-80B7-5A505CF450FA}" type="presOf" srcId="{76B1C59F-6BE9-45C5-B1DD-0507DBFEEEA1}" destId="{9E2010C6-BA7A-442D-A76A-7CDF81DAB617}" srcOrd="0" destOrd="1" presId="urn:microsoft.com/office/officeart/2005/8/layout/arrow2"/>
    <dgm:cxn modelId="{91739DF5-D440-4747-9361-F538CD4C0642}" type="presOf" srcId="{BADE34F0-5890-4467-8BA0-D26D01699EB4}" destId="{2C0394B7-A3E5-444C-8AEC-85CE82253DC5}" srcOrd="0" destOrd="1" presId="urn:microsoft.com/office/officeart/2005/8/layout/arrow2"/>
    <dgm:cxn modelId="{BB31EDFB-7955-4D29-8518-2085A9C142E3}" srcId="{45ED6AEA-E5B2-453F-AE69-050C5BCC7751}" destId="{317FB670-DA8F-4A0C-9E2D-6BEE4F0B8852}" srcOrd="2" destOrd="0" parTransId="{30E4B68A-AAD7-443C-91D2-70C8E1DE1AD0}" sibTransId="{3F1A03F1-ECC4-4861-A4EA-9822BD5604E8}"/>
    <dgm:cxn modelId="{A6138C89-83F5-441A-9885-3CE7DE4A5E28}" type="presParOf" srcId="{1120B68E-A482-4D8B-B42A-F62B10B2500D}" destId="{CB5D01AD-F5DD-4CA3-8F44-7A2378D30056}" srcOrd="0" destOrd="0" presId="urn:microsoft.com/office/officeart/2005/8/layout/arrow2"/>
    <dgm:cxn modelId="{C0749B78-0090-4CB4-8B5A-8EB898BCF8A5}" type="presParOf" srcId="{1120B68E-A482-4D8B-B42A-F62B10B2500D}" destId="{A92A1B48-C2CF-4149-9DDA-1C5EE33E1029}" srcOrd="1" destOrd="0" presId="urn:microsoft.com/office/officeart/2005/8/layout/arrow2"/>
    <dgm:cxn modelId="{CDF65CEB-7458-4176-9905-E2D2B678F2E3}" type="presParOf" srcId="{A92A1B48-C2CF-4149-9DDA-1C5EE33E1029}" destId="{D472D77D-F417-4E01-AC25-2237C0FB333F}" srcOrd="0" destOrd="0" presId="urn:microsoft.com/office/officeart/2005/8/layout/arrow2"/>
    <dgm:cxn modelId="{EAAA986C-A64F-44A9-8FEB-08004C7A6EEF}" type="presParOf" srcId="{A92A1B48-C2CF-4149-9DDA-1C5EE33E1029}" destId="{EE804B82-92A2-47A0-A07C-A293A2CE1B20}" srcOrd="1" destOrd="0" presId="urn:microsoft.com/office/officeart/2005/8/layout/arrow2"/>
    <dgm:cxn modelId="{E2B8E80A-8B54-443C-BD67-2BE4F3DFCE19}" type="presParOf" srcId="{A92A1B48-C2CF-4149-9DDA-1C5EE33E1029}" destId="{BCC9FEB1-3669-4B39-B1DE-D03DBF045D6D}" srcOrd="2" destOrd="0" presId="urn:microsoft.com/office/officeart/2005/8/layout/arrow2"/>
    <dgm:cxn modelId="{819F23B4-322A-4ECF-8BC2-C56EEB441166}" type="presParOf" srcId="{A92A1B48-C2CF-4149-9DDA-1C5EE33E1029}" destId="{2C0394B7-A3E5-444C-8AEC-85CE82253DC5}" srcOrd="3" destOrd="0" presId="urn:microsoft.com/office/officeart/2005/8/layout/arrow2"/>
    <dgm:cxn modelId="{C246E511-3E93-44D2-A8CC-A4F5BE9C93BB}" type="presParOf" srcId="{A92A1B48-C2CF-4149-9DDA-1C5EE33E1029}" destId="{A5E9FBC8-C338-4976-8624-A27568ED8F75}" srcOrd="4" destOrd="0" presId="urn:microsoft.com/office/officeart/2005/8/layout/arrow2"/>
    <dgm:cxn modelId="{EA163186-2477-45D9-9CCC-1F2885C97DAD}" type="presParOf" srcId="{A92A1B48-C2CF-4149-9DDA-1C5EE33E1029}" destId="{9E2010C6-BA7A-442D-A76A-7CDF81DAB617}" srcOrd="5" destOrd="0" presId="urn:microsoft.com/office/officeart/2005/8/layout/arrow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B316AD42-303E-4C68-AE10-84F9106B6B8D}"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A06BE5D4-FB3F-403E-A21F-5049479A245B}">
      <dgm:prSet phldrT="[Text]" phldr="0" custT="1"/>
      <dgm:spPr/>
      <dgm:t>
        <a:bodyPr/>
        <a:lstStyle/>
        <a:p>
          <a:r>
            <a:rPr lang="en-US" sz="2800" dirty="0"/>
            <a:t>Burial statistics</a:t>
          </a:r>
          <a:endParaRPr lang="en-IL" sz="2800" dirty="0"/>
        </a:p>
      </dgm:t>
    </dgm:pt>
    <dgm:pt modelId="{94074678-39DC-4B9E-94D4-7B14ACCC9936}" type="parTrans" cxnId="{FAB77983-C460-4B92-8E4A-4E7F6E541341}">
      <dgm:prSet/>
      <dgm:spPr/>
      <dgm:t>
        <a:bodyPr/>
        <a:lstStyle/>
        <a:p>
          <a:endParaRPr lang="en-IL"/>
        </a:p>
      </dgm:t>
    </dgm:pt>
    <dgm:pt modelId="{1F2426D4-D631-4520-AE0D-9D6232D968A2}" type="sibTrans" cxnId="{FAB77983-C460-4B92-8E4A-4E7F6E541341}">
      <dgm:prSet/>
      <dgm:spPr/>
      <dgm:t>
        <a:bodyPr/>
        <a:lstStyle/>
        <a:p>
          <a:endParaRPr lang="en-IL"/>
        </a:p>
      </dgm:t>
    </dgm:pt>
    <dgm:pt modelId="{CA32C155-20A6-4779-A6D6-F620959B8343}">
      <dgm:prSet phldrT="[Text]" phldr="0"/>
      <dgm:spPr/>
      <dgm:t>
        <a:bodyPr/>
        <a:lstStyle/>
        <a:p>
          <a:r>
            <a:rPr lang="en-US" dirty="0"/>
            <a:t>Historical summary</a:t>
          </a:r>
          <a:endParaRPr lang="en-IL" dirty="0"/>
        </a:p>
      </dgm:t>
    </dgm:pt>
    <dgm:pt modelId="{784682CC-9FD3-4197-8DCF-A26B9C3756E3}" type="parTrans" cxnId="{D8993624-CC7B-471F-8135-408C787C3B45}">
      <dgm:prSet/>
      <dgm:spPr/>
      <dgm:t>
        <a:bodyPr/>
        <a:lstStyle/>
        <a:p>
          <a:endParaRPr lang="en-IL"/>
        </a:p>
      </dgm:t>
    </dgm:pt>
    <dgm:pt modelId="{B7722AD3-3C4E-45FE-8358-A94F322A3E3B}" type="sibTrans" cxnId="{D8993624-CC7B-471F-8135-408C787C3B45}">
      <dgm:prSet/>
      <dgm:spPr/>
      <dgm:t>
        <a:bodyPr/>
        <a:lstStyle/>
        <a:p>
          <a:endParaRPr lang="en-IL"/>
        </a:p>
      </dgm:t>
    </dgm:pt>
    <dgm:pt modelId="{AD87BF9F-F57F-4190-B05C-F7032D2EBCCD}">
      <dgm:prSet phldrT="[Text]" phldr="0" custT="1"/>
      <dgm:spPr/>
      <dgm:t>
        <a:bodyPr/>
        <a:lstStyle/>
        <a:p>
          <a:r>
            <a:rPr lang="en-US" sz="2800" dirty="0"/>
            <a:t>Notable people identification</a:t>
          </a:r>
          <a:endParaRPr lang="en-IL" sz="2800" dirty="0"/>
        </a:p>
      </dgm:t>
    </dgm:pt>
    <dgm:pt modelId="{285EE0B0-C3CA-4966-AD1F-48B95679E6CB}" type="parTrans" cxnId="{374BF5AB-96DE-4C88-8215-0C544E008214}">
      <dgm:prSet/>
      <dgm:spPr/>
      <dgm:t>
        <a:bodyPr/>
        <a:lstStyle/>
        <a:p>
          <a:endParaRPr lang="en-IL"/>
        </a:p>
      </dgm:t>
    </dgm:pt>
    <dgm:pt modelId="{C2863C00-15C8-4A20-8979-9FF2F14E8713}" type="sibTrans" cxnId="{374BF5AB-96DE-4C88-8215-0C544E008214}">
      <dgm:prSet/>
      <dgm:spPr/>
      <dgm:t>
        <a:bodyPr/>
        <a:lstStyle/>
        <a:p>
          <a:endParaRPr lang="en-IL"/>
        </a:p>
      </dgm:t>
    </dgm:pt>
    <dgm:pt modelId="{4B95F2EE-3B2B-4753-9705-88A26C49DAB2}">
      <dgm:prSet custT="1"/>
      <dgm:spPr/>
      <dgm:t>
        <a:bodyPr/>
        <a:lstStyle/>
        <a:p>
          <a:r>
            <a:rPr lang="en-US" sz="2000" dirty="0"/>
            <a:t>How many burials?</a:t>
          </a:r>
          <a:endParaRPr lang="en-IL" sz="2000" dirty="0"/>
        </a:p>
      </dgm:t>
    </dgm:pt>
    <dgm:pt modelId="{9D7FB5CD-1E26-49C2-BBE7-35D2AD5DC48E}" type="parTrans" cxnId="{F421F2AA-7F15-4B98-9BF5-C5CC7BB8390C}">
      <dgm:prSet/>
      <dgm:spPr/>
      <dgm:t>
        <a:bodyPr/>
        <a:lstStyle/>
        <a:p>
          <a:endParaRPr lang="en-IL"/>
        </a:p>
      </dgm:t>
    </dgm:pt>
    <dgm:pt modelId="{0757F309-9A04-4060-8A7C-78148377A8BF}" type="sibTrans" cxnId="{F421F2AA-7F15-4B98-9BF5-C5CC7BB8390C}">
      <dgm:prSet/>
      <dgm:spPr/>
      <dgm:t>
        <a:bodyPr/>
        <a:lstStyle/>
        <a:p>
          <a:endParaRPr lang="en-IL"/>
        </a:p>
      </dgm:t>
    </dgm:pt>
    <dgm:pt modelId="{F0A75F92-A568-410D-85C2-48B211E378B7}">
      <dgm:prSet custT="1"/>
      <dgm:spPr/>
      <dgm:t>
        <a:bodyPr/>
        <a:lstStyle/>
        <a:p>
          <a:r>
            <a:rPr lang="en-US" sz="2000" dirty="0"/>
            <a:t>What years?</a:t>
          </a:r>
          <a:endParaRPr lang="en-IL" sz="2000" dirty="0"/>
        </a:p>
      </dgm:t>
    </dgm:pt>
    <dgm:pt modelId="{CB0A7C41-6A81-46CC-A3B3-0486060A6373}" type="parTrans" cxnId="{C402A512-4672-45C6-BD92-E37E490D9B10}">
      <dgm:prSet/>
      <dgm:spPr/>
      <dgm:t>
        <a:bodyPr/>
        <a:lstStyle/>
        <a:p>
          <a:endParaRPr lang="en-IL"/>
        </a:p>
      </dgm:t>
    </dgm:pt>
    <dgm:pt modelId="{C5B80CA7-41E4-43C5-AD2E-C70D1258EEDC}" type="sibTrans" cxnId="{C402A512-4672-45C6-BD92-E37E490D9B10}">
      <dgm:prSet/>
      <dgm:spPr/>
      <dgm:t>
        <a:bodyPr/>
        <a:lstStyle/>
        <a:p>
          <a:endParaRPr lang="en-IL"/>
        </a:p>
      </dgm:t>
    </dgm:pt>
    <dgm:pt modelId="{033F9D84-08E4-463C-8A08-042EEC1DFD04}">
      <dgm:prSet custT="1"/>
      <dgm:spPr/>
      <dgm:t>
        <a:bodyPr/>
        <a:lstStyle/>
        <a:p>
          <a:r>
            <a:rPr lang="en-US" sz="2000" dirty="0"/>
            <a:t>Symbols used</a:t>
          </a:r>
          <a:endParaRPr lang="en-IL" sz="2000" dirty="0"/>
        </a:p>
      </dgm:t>
    </dgm:pt>
    <dgm:pt modelId="{D6E1BA50-74C6-42D7-AA77-F2EAEAA0BFC8}" type="parTrans" cxnId="{F3595092-8C5D-460B-8954-D1BB8D5DDDE5}">
      <dgm:prSet/>
      <dgm:spPr/>
      <dgm:t>
        <a:bodyPr/>
        <a:lstStyle/>
        <a:p>
          <a:endParaRPr lang="en-IL"/>
        </a:p>
      </dgm:t>
    </dgm:pt>
    <dgm:pt modelId="{92A9E8CA-8E00-498C-95F7-9DD54D615D61}" type="sibTrans" cxnId="{F3595092-8C5D-460B-8954-D1BB8D5DDDE5}">
      <dgm:prSet/>
      <dgm:spPr/>
      <dgm:t>
        <a:bodyPr/>
        <a:lstStyle/>
        <a:p>
          <a:endParaRPr lang="en-IL"/>
        </a:p>
      </dgm:t>
    </dgm:pt>
    <dgm:pt modelId="{DD263836-6DDA-4608-9145-325A8C276BF3}">
      <dgm:prSet custT="1"/>
      <dgm:spPr/>
      <dgm:t>
        <a:bodyPr/>
        <a:lstStyle/>
        <a:p>
          <a:r>
            <a:rPr lang="en-US" sz="2000" dirty="0"/>
            <a:t>Social attributes: military, family, social connections, employment</a:t>
          </a:r>
          <a:endParaRPr lang="en-IL" sz="2000" dirty="0"/>
        </a:p>
      </dgm:t>
    </dgm:pt>
    <dgm:pt modelId="{8428BDDF-5EAB-4B17-BB8A-68C66641780D}" type="parTrans" cxnId="{436332C1-6B35-475B-82B7-04DEC5CF2DAE}">
      <dgm:prSet/>
      <dgm:spPr/>
      <dgm:t>
        <a:bodyPr/>
        <a:lstStyle/>
        <a:p>
          <a:endParaRPr lang="en-IL"/>
        </a:p>
      </dgm:t>
    </dgm:pt>
    <dgm:pt modelId="{6B698048-3A52-4E75-9BE2-A80C5A5318D5}" type="sibTrans" cxnId="{436332C1-6B35-475B-82B7-04DEC5CF2DAE}">
      <dgm:prSet/>
      <dgm:spPr/>
      <dgm:t>
        <a:bodyPr/>
        <a:lstStyle/>
        <a:p>
          <a:endParaRPr lang="en-IL"/>
        </a:p>
      </dgm:t>
    </dgm:pt>
    <dgm:pt modelId="{08908F7F-D8F9-4D54-927B-926021EFEB40}">
      <dgm:prSet/>
      <dgm:spPr/>
      <dgm:t>
        <a:bodyPr/>
        <a:lstStyle/>
        <a:p>
          <a:r>
            <a:rPr lang="en-US" dirty="0"/>
            <a:t>Generate tour-guide level summary based on database information</a:t>
          </a:r>
          <a:endParaRPr lang="en-IL" dirty="0"/>
        </a:p>
      </dgm:t>
    </dgm:pt>
    <dgm:pt modelId="{9020B9F2-7D61-4ED3-9832-8E4511F396CC}" type="parTrans" cxnId="{96544D38-8348-481F-A0DB-982676ADE05F}">
      <dgm:prSet/>
      <dgm:spPr/>
      <dgm:t>
        <a:bodyPr/>
        <a:lstStyle/>
        <a:p>
          <a:endParaRPr lang="en-IL"/>
        </a:p>
      </dgm:t>
    </dgm:pt>
    <dgm:pt modelId="{21DD9CC2-476C-4C26-82E6-644587CC6B79}" type="sibTrans" cxnId="{96544D38-8348-481F-A0DB-982676ADE05F}">
      <dgm:prSet/>
      <dgm:spPr/>
      <dgm:t>
        <a:bodyPr/>
        <a:lstStyle/>
        <a:p>
          <a:endParaRPr lang="en-IL"/>
        </a:p>
      </dgm:t>
    </dgm:pt>
    <dgm:pt modelId="{DB587D14-D3DD-4058-8607-13850FDC8D7F}">
      <dgm:prSet/>
      <dgm:spPr/>
      <dgm:t>
        <a:bodyPr/>
        <a:lstStyle/>
        <a:p>
          <a:r>
            <a:rPr lang="en-US" dirty="0"/>
            <a:t>Look for trends and patterns over time</a:t>
          </a:r>
          <a:endParaRPr lang="en-IL" dirty="0"/>
        </a:p>
      </dgm:t>
    </dgm:pt>
    <dgm:pt modelId="{CBAE1271-4A04-4D15-9459-797216ACA2F1}" type="parTrans" cxnId="{422D96CD-71BD-4FE3-8FF0-DE2621A0DEF0}">
      <dgm:prSet/>
      <dgm:spPr/>
      <dgm:t>
        <a:bodyPr/>
        <a:lstStyle/>
        <a:p>
          <a:endParaRPr lang="en-IL"/>
        </a:p>
      </dgm:t>
    </dgm:pt>
    <dgm:pt modelId="{A2948AA4-9104-407C-817F-71B7C484C70E}" type="sibTrans" cxnId="{422D96CD-71BD-4FE3-8FF0-DE2621A0DEF0}">
      <dgm:prSet/>
      <dgm:spPr/>
      <dgm:t>
        <a:bodyPr/>
        <a:lstStyle/>
        <a:p>
          <a:endParaRPr lang="en-IL"/>
        </a:p>
      </dgm:t>
    </dgm:pt>
    <dgm:pt modelId="{68F4D62F-585C-4107-8999-41529DF01445}">
      <dgm:prSet custT="1"/>
      <dgm:spPr/>
      <dgm:t>
        <a:bodyPr/>
        <a:lstStyle/>
        <a:p>
          <a:r>
            <a:rPr lang="en-US" sz="2400" dirty="0"/>
            <a:t>Authority control sources: Wikidata, Wikipedia, National Library of Israel</a:t>
          </a:r>
          <a:endParaRPr lang="en-IL" sz="2400" dirty="0"/>
        </a:p>
      </dgm:t>
    </dgm:pt>
    <dgm:pt modelId="{E083FA9C-ACAA-4332-9281-CEA32B61CC1F}" type="parTrans" cxnId="{1764CC95-9DC4-4A0F-86D1-2789D5A54C85}">
      <dgm:prSet/>
      <dgm:spPr/>
      <dgm:t>
        <a:bodyPr/>
        <a:lstStyle/>
        <a:p>
          <a:endParaRPr lang="en-IL"/>
        </a:p>
      </dgm:t>
    </dgm:pt>
    <dgm:pt modelId="{8A1939B6-953C-4D3C-A3FF-00340B026807}" type="sibTrans" cxnId="{1764CC95-9DC4-4A0F-86D1-2789D5A54C85}">
      <dgm:prSet/>
      <dgm:spPr/>
      <dgm:t>
        <a:bodyPr/>
        <a:lstStyle/>
        <a:p>
          <a:endParaRPr lang="en-IL"/>
        </a:p>
      </dgm:t>
    </dgm:pt>
    <dgm:pt modelId="{45E5F597-11F8-4C18-B3DD-D8EC80E2F168}">
      <dgm:prSet custT="1"/>
      <dgm:spPr/>
      <dgm:t>
        <a:bodyPr/>
        <a:lstStyle/>
        <a:p>
          <a:r>
            <a:rPr lang="en-US" sz="2400" dirty="0"/>
            <a:t>Notability criteria: site links, title</a:t>
          </a:r>
          <a:endParaRPr lang="en-IL" sz="2400" dirty="0"/>
        </a:p>
      </dgm:t>
    </dgm:pt>
    <dgm:pt modelId="{1CB35DCE-2C54-487D-9B31-B6BFE9355EB7}" type="parTrans" cxnId="{6F56E4B1-369E-4EB4-85E9-C43C461B984F}">
      <dgm:prSet/>
      <dgm:spPr/>
      <dgm:t>
        <a:bodyPr/>
        <a:lstStyle/>
        <a:p>
          <a:endParaRPr lang="en-IL"/>
        </a:p>
      </dgm:t>
    </dgm:pt>
    <dgm:pt modelId="{EF3BC33F-324E-4B9E-90EC-A5DF840B98B5}" type="sibTrans" cxnId="{6F56E4B1-369E-4EB4-85E9-C43C461B984F}">
      <dgm:prSet/>
      <dgm:spPr/>
      <dgm:t>
        <a:bodyPr/>
        <a:lstStyle/>
        <a:p>
          <a:endParaRPr lang="en-IL"/>
        </a:p>
      </dgm:t>
    </dgm:pt>
    <dgm:pt modelId="{E03FEA9A-9576-4734-BC8F-02C54B30CD69}" type="pres">
      <dgm:prSet presAssocID="{B316AD42-303E-4C68-AE10-84F9106B6B8D}" presName="diagram" presStyleCnt="0">
        <dgm:presLayoutVars>
          <dgm:dir/>
          <dgm:resizeHandles val="exact"/>
        </dgm:presLayoutVars>
      </dgm:prSet>
      <dgm:spPr/>
    </dgm:pt>
    <dgm:pt modelId="{E5A32AC9-2B47-48CE-A322-056142C716B2}" type="pres">
      <dgm:prSet presAssocID="{A06BE5D4-FB3F-403E-A21F-5049479A245B}" presName="node" presStyleLbl="node1" presStyleIdx="0" presStyleCnt="3" custScaleX="151858">
        <dgm:presLayoutVars>
          <dgm:bulletEnabled val="1"/>
        </dgm:presLayoutVars>
      </dgm:prSet>
      <dgm:spPr/>
    </dgm:pt>
    <dgm:pt modelId="{1571C1AD-4288-482C-927E-AA37A78C95F7}" type="pres">
      <dgm:prSet presAssocID="{1F2426D4-D631-4520-AE0D-9D6232D968A2}" presName="sibTrans" presStyleCnt="0"/>
      <dgm:spPr/>
    </dgm:pt>
    <dgm:pt modelId="{B6BC0201-A5EB-461C-BCFD-E3CCC6CFFF34}" type="pres">
      <dgm:prSet presAssocID="{CA32C155-20A6-4779-A6D6-F620959B8343}" presName="node" presStyleLbl="node1" presStyleIdx="1" presStyleCnt="3" custScaleX="151858">
        <dgm:presLayoutVars>
          <dgm:bulletEnabled val="1"/>
        </dgm:presLayoutVars>
      </dgm:prSet>
      <dgm:spPr/>
    </dgm:pt>
    <dgm:pt modelId="{573EE1C8-3481-4973-91EF-8C346F4D023B}" type="pres">
      <dgm:prSet presAssocID="{B7722AD3-3C4E-45FE-8358-A94F322A3E3B}" presName="sibTrans" presStyleCnt="0"/>
      <dgm:spPr/>
    </dgm:pt>
    <dgm:pt modelId="{7159B91B-44DB-4A5C-A9D5-B5A14239957E}" type="pres">
      <dgm:prSet presAssocID="{AD87BF9F-F57F-4190-B05C-F7032D2EBCCD}" presName="node" presStyleLbl="node1" presStyleIdx="2" presStyleCnt="3" custScaleX="215401">
        <dgm:presLayoutVars>
          <dgm:bulletEnabled val="1"/>
        </dgm:presLayoutVars>
      </dgm:prSet>
      <dgm:spPr/>
    </dgm:pt>
  </dgm:ptLst>
  <dgm:cxnLst>
    <dgm:cxn modelId="{A7B2470B-011E-468D-BA7E-94E92DE4E7C1}" type="presOf" srcId="{F0A75F92-A568-410D-85C2-48B211E378B7}" destId="{E5A32AC9-2B47-48CE-A322-056142C716B2}" srcOrd="0" destOrd="2" presId="urn:microsoft.com/office/officeart/2005/8/layout/default"/>
    <dgm:cxn modelId="{C402A512-4672-45C6-BD92-E37E490D9B10}" srcId="{A06BE5D4-FB3F-403E-A21F-5049479A245B}" destId="{F0A75F92-A568-410D-85C2-48B211E378B7}" srcOrd="1" destOrd="0" parTransId="{CB0A7C41-6A81-46CC-A3B3-0486060A6373}" sibTransId="{C5B80CA7-41E4-43C5-AD2E-C70D1258EEDC}"/>
    <dgm:cxn modelId="{6CCA3E16-AFCD-499E-965D-3EF23E745534}" type="presOf" srcId="{A06BE5D4-FB3F-403E-A21F-5049479A245B}" destId="{E5A32AC9-2B47-48CE-A322-056142C716B2}" srcOrd="0" destOrd="0" presId="urn:microsoft.com/office/officeart/2005/8/layout/default"/>
    <dgm:cxn modelId="{D8993624-CC7B-471F-8135-408C787C3B45}" srcId="{B316AD42-303E-4C68-AE10-84F9106B6B8D}" destId="{CA32C155-20A6-4779-A6D6-F620959B8343}" srcOrd="1" destOrd="0" parTransId="{784682CC-9FD3-4197-8DCF-A26B9C3756E3}" sibTransId="{B7722AD3-3C4E-45FE-8358-A94F322A3E3B}"/>
    <dgm:cxn modelId="{BE00E736-A142-4206-8681-8F9371AD5341}" type="presOf" srcId="{08908F7F-D8F9-4D54-927B-926021EFEB40}" destId="{B6BC0201-A5EB-461C-BCFD-E3CCC6CFFF34}" srcOrd="0" destOrd="1" presId="urn:microsoft.com/office/officeart/2005/8/layout/default"/>
    <dgm:cxn modelId="{96544D38-8348-481F-A0DB-982676ADE05F}" srcId="{CA32C155-20A6-4779-A6D6-F620959B8343}" destId="{08908F7F-D8F9-4D54-927B-926021EFEB40}" srcOrd="0" destOrd="0" parTransId="{9020B9F2-7D61-4ED3-9832-8E4511F396CC}" sibTransId="{21DD9CC2-476C-4C26-82E6-644587CC6B79}"/>
    <dgm:cxn modelId="{397E6F66-9D97-44A1-BC06-F927A0CB592A}" type="presOf" srcId="{DB587D14-D3DD-4058-8607-13850FDC8D7F}" destId="{B6BC0201-A5EB-461C-BCFD-E3CCC6CFFF34}" srcOrd="0" destOrd="2" presId="urn:microsoft.com/office/officeart/2005/8/layout/default"/>
    <dgm:cxn modelId="{A7D17C47-6B5A-4165-B7EB-1B33FA819646}" type="presOf" srcId="{033F9D84-08E4-463C-8A08-042EEC1DFD04}" destId="{E5A32AC9-2B47-48CE-A322-056142C716B2}" srcOrd="0" destOrd="3" presId="urn:microsoft.com/office/officeart/2005/8/layout/default"/>
    <dgm:cxn modelId="{BDACEE81-F515-4629-8A22-7A2574BB795D}" type="presOf" srcId="{68F4D62F-585C-4107-8999-41529DF01445}" destId="{7159B91B-44DB-4A5C-A9D5-B5A14239957E}" srcOrd="0" destOrd="1" presId="urn:microsoft.com/office/officeart/2005/8/layout/default"/>
    <dgm:cxn modelId="{FAB77983-C460-4B92-8E4A-4E7F6E541341}" srcId="{B316AD42-303E-4C68-AE10-84F9106B6B8D}" destId="{A06BE5D4-FB3F-403E-A21F-5049479A245B}" srcOrd="0" destOrd="0" parTransId="{94074678-39DC-4B9E-94D4-7B14ACCC9936}" sibTransId="{1F2426D4-D631-4520-AE0D-9D6232D968A2}"/>
    <dgm:cxn modelId="{3C57D48F-754E-4BD5-B109-2ED3031FFFDB}" type="presOf" srcId="{B316AD42-303E-4C68-AE10-84F9106B6B8D}" destId="{E03FEA9A-9576-4734-BC8F-02C54B30CD69}" srcOrd="0" destOrd="0" presId="urn:microsoft.com/office/officeart/2005/8/layout/default"/>
    <dgm:cxn modelId="{F3595092-8C5D-460B-8954-D1BB8D5DDDE5}" srcId="{A06BE5D4-FB3F-403E-A21F-5049479A245B}" destId="{033F9D84-08E4-463C-8A08-042EEC1DFD04}" srcOrd="2" destOrd="0" parTransId="{D6E1BA50-74C6-42D7-AA77-F2EAEAA0BFC8}" sibTransId="{92A9E8CA-8E00-498C-95F7-9DD54D615D61}"/>
    <dgm:cxn modelId="{117D8A92-0D6A-41D4-861D-612AFC28BF82}" type="presOf" srcId="{4B95F2EE-3B2B-4753-9705-88A26C49DAB2}" destId="{E5A32AC9-2B47-48CE-A322-056142C716B2}" srcOrd="0" destOrd="1" presId="urn:microsoft.com/office/officeart/2005/8/layout/default"/>
    <dgm:cxn modelId="{1764CC95-9DC4-4A0F-86D1-2789D5A54C85}" srcId="{AD87BF9F-F57F-4190-B05C-F7032D2EBCCD}" destId="{68F4D62F-585C-4107-8999-41529DF01445}" srcOrd="0" destOrd="0" parTransId="{E083FA9C-ACAA-4332-9281-CEA32B61CC1F}" sibTransId="{8A1939B6-953C-4D3C-A3FF-00340B026807}"/>
    <dgm:cxn modelId="{F5D81097-4131-4836-A67C-2D06CEC25697}" type="presOf" srcId="{DD263836-6DDA-4608-9145-325A8C276BF3}" destId="{E5A32AC9-2B47-48CE-A322-056142C716B2}" srcOrd="0" destOrd="4" presId="urn:microsoft.com/office/officeart/2005/8/layout/default"/>
    <dgm:cxn modelId="{EDBC3899-7363-492B-8A1E-356A911C89E6}" type="presOf" srcId="{45E5F597-11F8-4C18-B3DD-D8EC80E2F168}" destId="{7159B91B-44DB-4A5C-A9D5-B5A14239957E}" srcOrd="0" destOrd="2" presId="urn:microsoft.com/office/officeart/2005/8/layout/default"/>
    <dgm:cxn modelId="{F421F2AA-7F15-4B98-9BF5-C5CC7BB8390C}" srcId="{A06BE5D4-FB3F-403E-A21F-5049479A245B}" destId="{4B95F2EE-3B2B-4753-9705-88A26C49DAB2}" srcOrd="0" destOrd="0" parTransId="{9D7FB5CD-1E26-49C2-BBE7-35D2AD5DC48E}" sibTransId="{0757F309-9A04-4060-8A7C-78148377A8BF}"/>
    <dgm:cxn modelId="{374BF5AB-96DE-4C88-8215-0C544E008214}" srcId="{B316AD42-303E-4C68-AE10-84F9106B6B8D}" destId="{AD87BF9F-F57F-4190-B05C-F7032D2EBCCD}" srcOrd="2" destOrd="0" parTransId="{285EE0B0-C3CA-4966-AD1F-48B95679E6CB}" sibTransId="{C2863C00-15C8-4A20-8979-9FF2F14E8713}"/>
    <dgm:cxn modelId="{6F56E4B1-369E-4EB4-85E9-C43C461B984F}" srcId="{AD87BF9F-F57F-4190-B05C-F7032D2EBCCD}" destId="{45E5F597-11F8-4C18-B3DD-D8EC80E2F168}" srcOrd="1" destOrd="0" parTransId="{1CB35DCE-2C54-487D-9B31-B6BFE9355EB7}" sibTransId="{EF3BC33F-324E-4B9E-90EC-A5DF840B98B5}"/>
    <dgm:cxn modelId="{436332C1-6B35-475B-82B7-04DEC5CF2DAE}" srcId="{A06BE5D4-FB3F-403E-A21F-5049479A245B}" destId="{DD263836-6DDA-4608-9145-325A8C276BF3}" srcOrd="3" destOrd="0" parTransId="{8428BDDF-5EAB-4B17-BB8A-68C66641780D}" sibTransId="{6B698048-3A52-4E75-9BE2-A80C5A5318D5}"/>
    <dgm:cxn modelId="{422D96CD-71BD-4FE3-8FF0-DE2621A0DEF0}" srcId="{CA32C155-20A6-4779-A6D6-F620959B8343}" destId="{DB587D14-D3DD-4058-8607-13850FDC8D7F}" srcOrd="1" destOrd="0" parTransId="{CBAE1271-4A04-4D15-9459-797216ACA2F1}" sibTransId="{A2948AA4-9104-407C-817F-71B7C484C70E}"/>
    <dgm:cxn modelId="{62B2D0F2-DC95-4BE2-901E-96E50A8117C5}" type="presOf" srcId="{CA32C155-20A6-4779-A6D6-F620959B8343}" destId="{B6BC0201-A5EB-461C-BCFD-E3CCC6CFFF34}" srcOrd="0" destOrd="0" presId="urn:microsoft.com/office/officeart/2005/8/layout/default"/>
    <dgm:cxn modelId="{E4BEEEFA-B38D-4207-BFD5-BBA862D17B40}" type="presOf" srcId="{AD87BF9F-F57F-4190-B05C-F7032D2EBCCD}" destId="{7159B91B-44DB-4A5C-A9D5-B5A14239957E}" srcOrd="0" destOrd="0" presId="urn:microsoft.com/office/officeart/2005/8/layout/default"/>
    <dgm:cxn modelId="{2A632A79-718F-463A-ACDD-A0ACF86E6D09}" type="presParOf" srcId="{E03FEA9A-9576-4734-BC8F-02C54B30CD69}" destId="{E5A32AC9-2B47-48CE-A322-056142C716B2}" srcOrd="0" destOrd="0" presId="urn:microsoft.com/office/officeart/2005/8/layout/default"/>
    <dgm:cxn modelId="{114CBEB8-1B8E-41C2-97B3-65C5CC389BC1}" type="presParOf" srcId="{E03FEA9A-9576-4734-BC8F-02C54B30CD69}" destId="{1571C1AD-4288-482C-927E-AA37A78C95F7}" srcOrd="1" destOrd="0" presId="urn:microsoft.com/office/officeart/2005/8/layout/default"/>
    <dgm:cxn modelId="{15C57444-74C4-489A-BF46-D6668E6B563C}" type="presParOf" srcId="{E03FEA9A-9576-4734-BC8F-02C54B30CD69}" destId="{B6BC0201-A5EB-461C-BCFD-E3CCC6CFFF34}" srcOrd="2" destOrd="0" presId="urn:microsoft.com/office/officeart/2005/8/layout/default"/>
    <dgm:cxn modelId="{946B8DDD-612F-4B88-82BE-982794977870}" type="presParOf" srcId="{E03FEA9A-9576-4734-BC8F-02C54B30CD69}" destId="{573EE1C8-3481-4973-91EF-8C346F4D023B}" srcOrd="3" destOrd="0" presId="urn:microsoft.com/office/officeart/2005/8/layout/default"/>
    <dgm:cxn modelId="{CD94B793-6229-4C2B-B1D4-7A191BBA8D9D}" type="presParOf" srcId="{E03FEA9A-9576-4734-BC8F-02C54B30CD69}" destId="{7159B91B-44DB-4A5C-A9D5-B5A14239957E}"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7A45D449-90FF-4109-AD4E-630F723EEF7D}"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DBCDC098-1D69-4CA5-9846-6091FD855716}">
      <dgm:prSet phldrT="[Text]" phldr="0"/>
      <dgm:spPr/>
      <dgm:t>
        <a:bodyPr/>
        <a:lstStyle/>
        <a:p>
          <a:r>
            <a:rPr lang="en-US" dirty="0"/>
            <a:t>“Talk” to the cemetery system</a:t>
          </a:r>
          <a:endParaRPr lang="en-IL" dirty="0"/>
        </a:p>
      </dgm:t>
    </dgm:pt>
    <dgm:pt modelId="{90943D3D-A237-4A60-A836-A50B2AD5E913}" type="parTrans" cxnId="{8C4D051B-A8AA-43AE-988A-C9690CA87119}">
      <dgm:prSet/>
      <dgm:spPr/>
      <dgm:t>
        <a:bodyPr/>
        <a:lstStyle/>
        <a:p>
          <a:endParaRPr lang="en-IL"/>
        </a:p>
      </dgm:t>
    </dgm:pt>
    <dgm:pt modelId="{17434824-43FB-42E4-8162-B55E35344A53}" type="sibTrans" cxnId="{8C4D051B-A8AA-43AE-988A-C9690CA87119}">
      <dgm:prSet/>
      <dgm:spPr/>
      <dgm:t>
        <a:bodyPr/>
        <a:lstStyle/>
        <a:p>
          <a:endParaRPr lang="en-IL"/>
        </a:p>
      </dgm:t>
    </dgm:pt>
    <dgm:pt modelId="{BAAA77DA-A31F-4F5B-A1E2-811F85CFA506}">
      <dgm:prSet phldrT="[Text]" phldr="0"/>
      <dgm:spPr/>
      <dgm:t>
        <a:bodyPr/>
        <a:lstStyle/>
        <a:p>
          <a:r>
            <a:rPr lang="en-US" dirty="0"/>
            <a:t>Receive answers about specific cemeteries and their history</a:t>
          </a:r>
          <a:endParaRPr lang="en-IL" dirty="0"/>
        </a:p>
      </dgm:t>
    </dgm:pt>
    <dgm:pt modelId="{1E05050D-6967-4ED9-BCD2-ED09FBA44118}" type="parTrans" cxnId="{72D81D2F-4074-422F-A299-842D0BEF214D}">
      <dgm:prSet/>
      <dgm:spPr/>
      <dgm:t>
        <a:bodyPr/>
        <a:lstStyle/>
        <a:p>
          <a:endParaRPr lang="en-IL"/>
        </a:p>
      </dgm:t>
    </dgm:pt>
    <dgm:pt modelId="{61CB7A00-5A9F-4423-9714-4DC0C08AA06D}" type="sibTrans" cxnId="{72D81D2F-4074-422F-A299-842D0BEF214D}">
      <dgm:prSet/>
      <dgm:spPr/>
      <dgm:t>
        <a:bodyPr/>
        <a:lstStyle/>
        <a:p>
          <a:endParaRPr lang="en-IL"/>
        </a:p>
      </dgm:t>
    </dgm:pt>
    <dgm:pt modelId="{EC4D5DDE-F23D-42E2-A953-284EC5F497AE}">
      <dgm:prSet phldrT="[Text]" phldr="0"/>
      <dgm:spPr/>
      <dgm:t>
        <a:bodyPr/>
        <a:lstStyle/>
        <a:p>
          <a:r>
            <a:rPr lang="en-US" dirty="0"/>
            <a:t>Retrieval Augmented Generation (RAG) to reduce hallucinations</a:t>
          </a:r>
          <a:endParaRPr lang="en-IL" dirty="0"/>
        </a:p>
      </dgm:t>
    </dgm:pt>
    <dgm:pt modelId="{F91BAF78-1BD4-4A23-810C-CD2486F7C08F}" type="parTrans" cxnId="{39E25AC3-5A5D-4F18-9939-96FE8037ADD3}">
      <dgm:prSet/>
      <dgm:spPr/>
      <dgm:t>
        <a:bodyPr/>
        <a:lstStyle/>
        <a:p>
          <a:endParaRPr lang="en-IL"/>
        </a:p>
      </dgm:t>
    </dgm:pt>
    <dgm:pt modelId="{333DC724-49A9-4EBB-8C44-AFCBBA73B963}" type="sibTrans" cxnId="{39E25AC3-5A5D-4F18-9939-96FE8037ADD3}">
      <dgm:prSet/>
      <dgm:spPr/>
      <dgm:t>
        <a:bodyPr/>
        <a:lstStyle/>
        <a:p>
          <a:endParaRPr lang="en-IL"/>
        </a:p>
      </dgm:t>
    </dgm:pt>
    <dgm:pt modelId="{E60AD6A8-3B67-4EB5-A17F-C1B93991A2B3}">
      <dgm:prSet phldrT="[Text]" phldr="0"/>
      <dgm:spPr/>
      <dgm:t>
        <a:bodyPr/>
        <a:lstStyle/>
        <a:p>
          <a:r>
            <a:rPr lang="en-US" dirty="0"/>
            <a:t>Learn about burial culture, trends, and tour-guide level information</a:t>
          </a:r>
          <a:endParaRPr lang="en-IL" dirty="0"/>
        </a:p>
      </dgm:t>
    </dgm:pt>
    <dgm:pt modelId="{171BE59E-2A7C-477F-9650-97CF2395C22E}" type="parTrans" cxnId="{C0E08F6A-34FA-4374-8DA6-AF74C7AF0E10}">
      <dgm:prSet/>
      <dgm:spPr/>
      <dgm:t>
        <a:bodyPr/>
        <a:lstStyle/>
        <a:p>
          <a:endParaRPr lang="en-IL"/>
        </a:p>
      </dgm:t>
    </dgm:pt>
    <dgm:pt modelId="{B279913B-CE00-4B4F-966D-DA62A1B78503}" type="sibTrans" cxnId="{C0E08F6A-34FA-4374-8DA6-AF74C7AF0E10}">
      <dgm:prSet/>
      <dgm:spPr/>
      <dgm:t>
        <a:bodyPr/>
        <a:lstStyle/>
        <a:p>
          <a:endParaRPr lang="en-IL"/>
        </a:p>
      </dgm:t>
    </dgm:pt>
    <dgm:pt modelId="{89404401-11E4-4DD2-9111-BCA7150A043C}" type="pres">
      <dgm:prSet presAssocID="{7A45D449-90FF-4109-AD4E-630F723EEF7D}" presName="diagram" presStyleCnt="0">
        <dgm:presLayoutVars>
          <dgm:dir/>
          <dgm:resizeHandles val="exact"/>
        </dgm:presLayoutVars>
      </dgm:prSet>
      <dgm:spPr/>
    </dgm:pt>
    <dgm:pt modelId="{F9D8C06F-5CD8-41D7-BE9E-7061829F21BC}" type="pres">
      <dgm:prSet presAssocID="{DBCDC098-1D69-4CA5-9846-6091FD855716}" presName="node" presStyleLbl="node1" presStyleIdx="0" presStyleCnt="4" custScaleX="149704">
        <dgm:presLayoutVars>
          <dgm:bulletEnabled val="1"/>
        </dgm:presLayoutVars>
      </dgm:prSet>
      <dgm:spPr/>
    </dgm:pt>
    <dgm:pt modelId="{0390A997-A915-4650-93DA-C984644763DD}" type="pres">
      <dgm:prSet presAssocID="{17434824-43FB-42E4-8162-B55E35344A53}" presName="sibTrans" presStyleCnt="0"/>
      <dgm:spPr/>
    </dgm:pt>
    <dgm:pt modelId="{DA8A338B-8D1F-45F8-95EA-D2403AACB9D6}" type="pres">
      <dgm:prSet presAssocID="{BAAA77DA-A31F-4F5B-A1E2-811F85CFA506}" presName="node" presStyleLbl="node1" presStyleIdx="1" presStyleCnt="4" custScaleX="149704">
        <dgm:presLayoutVars>
          <dgm:bulletEnabled val="1"/>
        </dgm:presLayoutVars>
      </dgm:prSet>
      <dgm:spPr/>
    </dgm:pt>
    <dgm:pt modelId="{4C3CACEE-2B97-4491-BB5D-D1F1CAF9760A}" type="pres">
      <dgm:prSet presAssocID="{61CB7A00-5A9F-4423-9714-4DC0C08AA06D}" presName="sibTrans" presStyleCnt="0"/>
      <dgm:spPr/>
    </dgm:pt>
    <dgm:pt modelId="{B90DFD64-050D-4757-8DEB-1893158935D2}" type="pres">
      <dgm:prSet presAssocID="{EC4D5DDE-F23D-42E2-A953-284EC5F497AE}" presName="node" presStyleLbl="node1" presStyleIdx="2" presStyleCnt="4" custScaleX="149704">
        <dgm:presLayoutVars>
          <dgm:bulletEnabled val="1"/>
        </dgm:presLayoutVars>
      </dgm:prSet>
      <dgm:spPr/>
    </dgm:pt>
    <dgm:pt modelId="{6B9C4FBA-5C19-445C-A776-6B5B8A616041}" type="pres">
      <dgm:prSet presAssocID="{333DC724-49A9-4EBB-8C44-AFCBBA73B963}" presName="sibTrans" presStyleCnt="0"/>
      <dgm:spPr/>
    </dgm:pt>
    <dgm:pt modelId="{94B9BB2E-8715-4CF4-8F02-4ECDD4963310}" type="pres">
      <dgm:prSet presAssocID="{E60AD6A8-3B67-4EB5-A17F-C1B93991A2B3}" presName="node" presStyleLbl="node1" presStyleIdx="3" presStyleCnt="4" custScaleX="149704">
        <dgm:presLayoutVars>
          <dgm:bulletEnabled val="1"/>
        </dgm:presLayoutVars>
      </dgm:prSet>
      <dgm:spPr/>
    </dgm:pt>
  </dgm:ptLst>
  <dgm:cxnLst>
    <dgm:cxn modelId="{8C4D051B-A8AA-43AE-988A-C9690CA87119}" srcId="{7A45D449-90FF-4109-AD4E-630F723EEF7D}" destId="{DBCDC098-1D69-4CA5-9846-6091FD855716}" srcOrd="0" destOrd="0" parTransId="{90943D3D-A237-4A60-A836-A50B2AD5E913}" sibTransId="{17434824-43FB-42E4-8162-B55E35344A53}"/>
    <dgm:cxn modelId="{72D81D2F-4074-422F-A299-842D0BEF214D}" srcId="{7A45D449-90FF-4109-AD4E-630F723EEF7D}" destId="{BAAA77DA-A31F-4F5B-A1E2-811F85CFA506}" srcOrd="1" destOrd="0" parTransId="{1E05050D-6967-4ED9-BCD2-ED09FBA44118}" sibTransId="{61CB7A00-5A9F-4423-9714-4DC0C08AA06D}"/>
    <dgm:cxn modelId="{C0E08F6A-34FA-4374-8DA6-AF74C7AF0E10}" srcId="{7A45D449-90FF-4109-AD4E-630F723EEF7D}" destId="{E60AD6A8-3B67-4EB5-A17F-C1B93991A2B3}" srcOrd="3" destOrd="0" parTransId="{171BE59E-2A7C-477F-9650-97CF2395C22E}" sibTransId="{B279913B-CE00-4B4F-966D-DA62A1B78503}"/>
    <dgm:cxn modelId="{F44C3759-1E46-412B-AAB8-2C58B3604248}" type="presOf" srcId="{EC4D5DDE-F23D-42E2-A953-284EC5F497AE}" destId="{B90DFD64-050D-4757-8DEB-1893158935D2}" srcOrd="0" destOrd="0" presId="urn:microsoft.com/office/officeart/2005/8/layout/default"/>
    <dgm:cxn modelId="{23534E89-1522-434E-B019-310ECD881623}" type="presOf" srcId="{BAAA77DA-A31F-4F5B-A1E2-811F85CFA506}" destId="{DA8A338B-8D1F-45F8-95EA-D2403AACB9D6}" srcOrd="0" destOrd="0" presId="urn:microsoft.com/office/officeart/2005/8/layout/default"/>
    <dgm:cxn modelId="{C07998AD-FD98-461D-9D76-1FF01AC5AB32}" type="presOf" srcId="{E60AD6A8-3B67-4EB5-A17F-C1B93991A2B3}" destId="{94B9BB2E-8715-4CF4-8F02-4ECDD4963310}" srcOrd="0" destOrd="0" presId="urn:microsoft.com/office/officeart/2005/8/layout/default"/>
    <dgm:cxn modelId="{775864AF-278F-4910-B3CA-D11487E59C0A}" type="presOf" srcId="{DBCDC098-1D69-4CA5-9846-6091FD855716}" destId="{F9D8C06F-5CD8-41D7-BE9E-7061829F21BC}" srcOrd="0" destOrd="0" presId="urn:microsoft.com/office/officeart/2005/8/layout/default"/>
    <dgm:cxn modelId="{39E25AC3-5A5D-4F18-9939-96FE8037ADD3}" srcId="{7A45D449-90FF-4109-AD4E-630F723EEF7D}" destId="{EC4D5DDE-F23D-42E2-A953-284EC5F497AE}" srcOrd="2" destOrd="0" parTransId="{F91BAF78-1BD4-4A23-810C-CD2486F7C08F}" sibTransId="{333DC724-49A9-4EBB-8C44-AFCBBA73B963}"/>
    <dgm:cxn modelId="{AD385FCC-E54A-49F0-A8A1-BE30A47766B7}" type="presOf" srcId="{7A45D449-90FF-4109-AD4E-630F723EEF7D}" destId="{89404401-11E4-4DD2-9111-BCA7150A043C}" srcOrd="0" destOrd="0" presId="urn:microsoft.com/office/officeart/2005/8/layout/default"/>
    <dgm:cxn modelId="{CF05FD8E-7C85-4A19-B54F-B1A1B3C2770C}" type="presParOf" srcId="{89404401-11E4-4DD2-9111-BCA7150A043C}" destId="{F9D8C06F-5CD8-41D7-BE9E-7061829F21BC}" srcOrd="0" destOrd="0" presId="urn:microsoft.com/office/officeart/2005/8/layout/default"/>
    <dgm:cxn modelId="{2C9E557E-FEA2-4C1E-BBF9-AB29CC1F0D60}" type="presParOf" srcId="{89404401-11E4-4DD2-9111-BCA7150A043C}" destId="{0390A997-A915-4650-93DA-C984644763DD}" srcOrd="1" destOrd="0" presId="urn:microsoft.com/office/officeart/2005/8/layout/default"/>
    <dgm:cxn modelId="{6232C028-A383-4CEE-A703-DAD761CC7E66}" type="presParOf" srcId="{89404401-11E4-4DD2-9111-BCA7150A043C}" destId="{DA8A338B-8D1F-45F8-95EA-D2403AACB9D6}" srcOrd="2" destOrd="0" presId="urn:microsoft.com/office/officeart/2005/8/layout/default"/>
    <dgm:cxn modelId="{9C470536-E39B-4A28-BE11-E7894C4463DF}" type="presParOf" srcId="{89404401-11E4-4DD2-9111-BCA7150A043C}" destId="{4C3CACEE-2B97-4491-BB5D-D1F1CAF9760A}" srcOrd="3" destOrd="0" presId="urn:microsoft.com/office/officeart/2005/8/layout/default"/>
    <dgm:cxn modelId="{4718C312-CC5F-466F-B236-FB1BFBB29A2D}" type="presParOf" srcId="{89404401-11E4-4DD2-9111-BCA7150A043C}" destId="{B90DFD64-050D-4757-8DEB-1893158935D2}" srcOrd="4" destOrd="0" presId="urn:microsoft.com/office/officeart/2005/8/layout/default"/>
    <dgm:cxn modelId="{D73EF5B3-3205-47A6-BE8B-E0B0AB5153A5}" type="presParOf" srcId="{89404401-11E4-4DD2-9111-BCA7150A043C}" destId="{6B9C4FBA-5C19-445C-A776-6B5B8A616041}" srcOrd="5" destOrd="0" presId="urn:microsoft.com/office/officeart/2005/8/layout/default"/>
    <dgm:cxn modelId="{50001EB7-FA1C-4A56-8C07-AC1363E1B8D7}" type="presParOf" srcId="{89404401-11E4-4DD2-9111-BCA7150A043C}" destId="{94B9BB2E-8715-4CF4-8F02-4ECDD4963310}"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C7E43DA2-7A3D-4548-9309-D8D35E4900E0}" type="doc">
      <dgm:prSet loTypeId="urn:microsoft.com/office/officeart/2005/8/layout/default" loCatId="list" qsTypeId="urn:microsoft.com/office/officeart/2005/8/quickstyle/simple1" qsCatId="simple" csTypeId="urn:microsoft.com/office/officeart/2005/8/colors/accent0_1" csCatId="mainScheme" phldr="1"/>
      <dgm:spPr/>
      <dgm:t>
        <a:bodyPr/>
        <a:lstStyle/>
        <a:p>
          <a:endParaRPr lang="en-IL"/>
        </a:p>
      </dgm:t>
    </dgm:pt>
    <dgm:pt modelId="{CA016F2B-8522-4AE2-AC90-9B7C8690CC6F}">
      <dgm:prSet phldrT="[Text]" phldr="0"/>
      <dgm:spPr/>
      <dgm:t>
        <a:bodyPr/>
        <a:lstStyle/>
        <a:p>
          <a:r>
            <a:rPr lang="en-US" dirty="0"/>
            <a:t>Bring cemeteries to life through application of GenAI</a:t>
          </a:r>
          <a:endParaRPr lang="en-IL" dirty="0"/>
        </a:p>
      </dgm:t>
    </dgm:pt>
    <dgm:pt modelId="{6124892D-6E95-4399-A9FB-18F56C71580A}" type="parTrans" cxnId="{DF507AC1-737B-41EA-B448-F2A1F79C1F6E}">
      <dgm:prSet/>
      <dgm:spPr/>
      <dgm:t>
        <a:bodyPr/>
        <a:lstStyle/>
        <a:p>
          <a:endParaRPr lang="en-IL"/>
        </a:p>
      </dgm:t>
    </dgm:pt>
    <dgm:pt modelId="{16681DA3-900C-4A7B-B690-A1B67C7B69C6}" type="sibTrans" cxnId="{DF507AC1-737B-41EA-B448-F2A1F79C1F6E}">
      <dgm:prSet/>
      <dgm:spPr/>
      <dgm:t>
        <a:bodyPr/>
        <a:lstStyle/>
        <a:p>
          <a:endParaRPr lang="en-IL"/>
        </a:p>
      </dgm:t>
    </dgm:pt>
    <dgm:pt modelId="{0D35D21D-2BAE-4701-BFE5-875356CF2AAF}">
      <dgm:prSet phldrT="[Text]" phldr="0"/>
      <dgm:spPr/>
      <dgm:t>
        <a:bodyPr/>
        <a:lstStyle/>
        <a:p>
          <a:r>
            <a:rPr lang="en-US" dirty="0"/>
            <a:t>Automation brings new features with minimal human effort</a:t>
          </a:r>
          <a:endParaRPr lang="en-IL" dirty="0"/>
        </a:p>
      </dgm:t>
    </dgm:pt>
    <dgm:pt modelId="{B5EA3ECC-7460-47FC-A4CB-011F677FE098}" type="parTrans" cxnId="{BB3CCDFB-6EAF-426C-84C8-8E05757748E8}">
      <dgm:prSet/>
      <dgm:spPr/>
      <dgm:t>
        <a:bodyPr/>
        <a:lstStyle/>
        <a:p>
          <a:endParaRPr lang="en-IL"/>
        </a:p>
      </dgm:t>
    </dgm:pt>
    <dgm:pt modelId="{11F4333E-940C-4D4A-B9B2-E2859D1D9405}" type="sibTrans" cxnId="{BB3CCDFB-6EAF-426C-84C8-8E05757748E8}">
      <dgm:prSet/>
      <dgm:spPr/>
      <dgm:t>
        <a:bodyPr/>
        <a:lstStyle/>
        <a:p>
          <a:endParaRPr lang="en-IL"/>
        </a:p>
      </dgm:t>
    </dgm:pt>
    <dgm:pt modelId="{824DE574-3EF0-40DF-83CB-D3FB8CE7FDCF}">
      <dgm:prSet phldrT="[Text]" phldr="0"/>
      <dgm:spPr/>
      <dgm:t>
        <a:bodyPr/>
        <a:lstStyle/>
        <a:p>
          <a:r>
            <a:rPr lang="en-US" dirty="0"/>
            <a:t>Issues remain on image recognition, hallucination, and false matches</a:t>
          </a:r>
          <a:endParaRPr lang="en-IL" dirty="0"/>
        </a:p>
      </dgm:t>
    </dgm:pt>
    <dgm:pt modelId="{9BE78A15-74CB-489E-9C83-C1C37698B181}" type="parTrans" cxnId="{F5FD2D28-45D5-4A46-A6D7-3B0F3B054B36}">
      <dgm:prSet/>
      <dgm:spPr/>
      <dgm:t>
        <a:bodyPr/>
        <a:lstStyle/>
        <a:p>
          <a:endParaRPr lang="en-IL"/>
        </a:p>
      </dgm:t>
    </dgm:pt>
    <dgm:pt modelId="{F0CF307C-6E45-4063-989E-BBE5E089A2A5}" type="sibTrans" cxnId="{F5FD2D28-45D5-4A46-A6D7-3B0F3B054B36}">
      <dgm:prSet/>
      <dgm:spPr/>
      <dgm:t>
        <a:bodyPr/>
        <a:lstStyle/>
        <a:p>
          <a:endParaRPr lang="en-IL"/>
        </a:p>
      </dgm:t>
    </dgm:pt>
    <dgm:pt modelId="{58816DD9-413E-438F-851E-7E67C15E0726}">
      <dgm:prSet phldrT="[Text]" phldr="0"/>
      <dgm:spPr/>
      <dgm:t>
        <a:bodyPr/>
        <a:lstStyle/>
        <a:p>
          <a:r>
            <a:rPr lang="en-US" dirty="0"/>
            <a:t>OCR integrated into production CemoMemo</a:t>
          </a:r>
        </a:p>
      </dgm:t>
    </dgm:pt>
    <dgm:pt modelId="{8657D4EE-86AE-4582-B5C8-C4A1F08BF2A7}" type="parTrans" cxnId="{9E7398D8-2053-4446-9728-53F14571D7DE}">
      <dgm:prSet/>
      <dgm:spPr/>
      <dgm:t>
        <a:bodyPr/>
        <a:lstStyle/>
        <a:p>
          <a:endParaRPr lang="en-IL"/>
        </a:p>
      </dgm:t>
    </dgm:pt>
    <dgm:pt modelId="{9382C544-4DDC-4FC3-9235-2E110AE1CCB7}" type="sibTrans" cxnId="{9E7398D8-2053-4446-9728-53F14571D7DE}">
      <dgm:prSet/>
      <dgm:spPr/>
      <dgm:t>
        <a:bodyPr/>
        <a:lstStyle/>
        <a:p>
          <a:endParaRPr lang="en-IL"/>
        </a:p>
      </dgm:t>
    </dgm:pt>
    <dgm:pt modelId="{56521B4C-7F3A-4697-A4DF-5DF942D08852}">
      <dgm:prSet phldrT="[Text]" phldr="0"/>
      <dgm:spPr/>
      <dgm:t>
        <a:bodyPr/>
        <a:lstStyle/>
        <a:p>
          <a:r>
            <a:rPr lang="en-US" dirty="0"/>
            <a:t>Summaries and chatbot not yet released</a:t>
          </a:r>
          <a:endParaRPr lang="en-IL" dirty="0"/>
        </a:p>
      </dgm:t>
    </dgm:pt>
    <dgm:pt modelId="{AD7AD828-A691-4D01-B694-8D830EEDAF92}" type="parTrans" cxnId="{BEBDEE52-A9B1-42F5-9FB0-374BD0C2E42E}">
      <dgm:prSet/>
      <dgm:spPr/>
      <dgm:t>
        <a:bodyPr/>
        <a:lstStyle/>
        <a:p>
          <a:endParaRPr lang="en-IL"/>
        </a:p>
      </dgm:t>
    </dgm:pt>
    <dgm:pt modelId="{1146BAB3-811F-4053-9669-6F6237F424D8}" type="sibTrans" cxnId="{BEBDEE52-A9B1-42F5-9FB0-374BD0C2E42E}">
      <dgm:prSet/>
      <dgm:spPr/>
      <dgm:t>
        <a:bodyPr/>
        <a:lstStyle/>
        <a:p>
          <a:endParaRPr lang="en-IL"/>
        </a:p>
      </dgm:t>
    </dgm:pt>
    <dgm:pt modelId="{A178C936-CD54-4039-AACD-221F0ED2992C}" type="pres">
      <dgm:prSet presAssocID="{C7E43DA2-7A3D-4548-9309-D8D35E4900E0}" presName="diagram" presStyleCnt="0">
        <dgm:presLayoutVars>
          <dgm:dir/>
          <dgm:resizeHandles val="exact"/>
        </dgm:presLayoutVars>
      </dgm:prSet>
      <dgm:spPr/>
    </dgm:pt>
    <dgm:pt modelId="{7D646212-DAFD-4C19-86B5-E496AD3803D9}" type="pres">
      <dgm:prSet presAssocID="{CA016F2B-8522-4AE2-AC90-9B7C8690CC6F}" presName="node" presStyleLbl="node1" presStyleIdx="0" presStyleCnt="5">
        <dgm:presLayoutVars>
          <dgm:bulletEnabled val="1"/>
        </dgm:presLayoutVars>
      </dgm:prSet>
      <dgm:spPr/>
    </dgm:pt>
    <dgm:pt modelId="{8586D96E-54B3-460C-9D78-34E0C9766E1E}" type="pres">
      <dgm:prSet presAssocID="{16681DA3-900C-4A7B-B690-A1B67C7B69C6}" presName="sibTrans" presStyleCnt="0"/>
      <dgm:spPr/>
    </dgm:pt>
    <dgm:pt modelId="{4FEE525D-5D2E-419D-9885-20822426F756}" type="pres">
      <dgm:prSet presAssocID="{0D35D21D-2BAE-4701-BFE5-875356CF2AAF}" presName="node" presStyleLbl="node1" presStyleIdx="1" presStyleCnt="5">
        <dgm:presLayoutVars>
          <dgm:bulletEnabled val="1"/>
        </dgm:presLayoutVars>
      </dgm:prSet>
      <dgm:spPr/>
    </dgm:pt>
    <dgm:pt modelId="{8A1D8412-F11C-4AA0-A7CA-13B5BEB99D1B}" type="pres">
      <dgm:prSet presAssocID="{11F4333E-940C-4D4A-B9B2-E2859D1D9405}" presName="sibTrans" presStyleCnt="0"/>
      <dgm:spPr/>
    </dgm:pt>
    <dgm:pt modelId="{C19E1B9C-257D-459D-BAE7-E3C54C12AD25}" type="pres">
      <dgm:prSet presAssocID="{824DE574-3EF0-40DF-83CB-D3FB8CE7FDCF}" presName="node" presStyleLbl="node1" presStyleIdx="2" presStyleCnt="5">
        <dgm:presLayoutVars>
          <dgm:bulletEnabled val="1"/>
        </dgm:presLayoutVars>
      </dgm:prSet>
      <dgm:spPr/>
    </dgm:pt>
    <dgm:pt modelId="{2F31D526-DFFF-4B49-A80C-7533520E81A3}" type="pres">
      <dgm:prSet presAssocID="{F0CF307C-6E45-4063-989E-BBE5E089A2A5}" presName="sibTrans" presStyleCnt="0"/>
      <dgm:spPr/>
    </dgm:pt>
    <dgm:pt modelId="{7B18E261-CA58-44B9-858F-91804B3D3D10}" type="pres">
      <dgm:prSet presAssocID="{58816DD9-413E-438F-851E-7E67C15E0726}" presName="node" presStyleLbl="node1" presStyleIdx="3" presStyleCnt="5">
        <dgm:presLayoutVars>
          <dgm:bulletEnabled val="1"/>
        </dgm:presLayoutVars>
      </dgm:prSet>
      <dgm:spPr/>
    </dgm:pt>
    <dgm:pt modelId="{BDCB79B9-ED80-420D-ADB8-31504CC42AB1}" type="pres">
      <dgm:prSet presAssocID="{9382C544-4DDC-4FC3-9235-2E110AE1CCB7}" presName="sibTrans" presStyleCnt="0"/>
      <dgm:spPr/>
    </dgm:pt>
    <dgm:pt modelId="{687DAC57-CE35-419E-89A8-F267B9775183}" type="pres">
      <dgm:prSet presAssocID="{56521B4C-7F3A-4697-A4DF-5DF942D08852}" presName="node" presStyleLbl="node1" presStyleIdx="4" presStyleCnt="5">
        <dgm:presLayoutVars>
          <dgm:bulletEnabled val="1"/>
        </dgm:presLayoutVars>
      </dgm:prSet>
      <dgm:spPr/>
    </dgm:pt>
  </dgm:ptLst>
  <dgm:cxnLst>
    <dgm:cxn modelId="{3AF37F00-C27D-407A-A945-34A86A99383D}" type="presOf" srcId="{58816DD9-413E-438F-851E-7E67C15E0726}" destId="{7B18E261-CA58-44B9-858F-91804B3D3D10}" srcOrd="0" destOrd="0" presId="urn:microsoft.com/office/officeart/2005/8/layout/default"/>
    <dgm:cxn modelId="{5176EB00-2A7B-4B57-A3DF-575A648F78A7}" type="presOf" srcId="{824DE574-3EF0-40DF-83CB-D3FB8CE7FDCF}" destId="{C19E1B9C-257D-459D-BAE7-E3C54C12AD25}" srcOrd="0" destOrd="0" presId="urn:microsoft.com/office/officeart/2005/8/layout/default"/>
    <dgm:cxn modelId="{67E0130F-5299-4A16-821B-E19AA44C6465}" type="presOf" srcId="{0D35D21D-2BAE-4701-BFE5-875356CF2AAF}" destId="{4FEE525D-5D2E-419D-9885-20822426F756}" srcOrd="0" destOrd="0" presId="urn:microsoft.com/office/officeart/2005/8/layout/default"/>
    <dgm:cxn modelId="{F5FD2D28-45D5-4A46-A6D7-3B0F3B054B36}" srcId="{C7E43DA2-7A3D-4548-9309-D8D35E4900E0}" destId="{824DE574-3EF0-40DF-83CB-D3FB8CE7FDCF}" srcOrd="2" destOrd="0" parTransId="{9BE78A15-74CB-489E-9C83-C1C37698B181}" sibTransId="{F0CF307C-6E45-4063-989E-BBE5E089A2A5}"/>
    <dgm:cxn modelId="{BEBDEE52-A9B1-42F5-9FB0-374BD0C2E42E}" srcId="{C7E43DA2-7A3D-4548-9309-D8D35E4900E0}" destId="{56521B4C-7F3A-4697-A4DF-5DF942D08852}" srcOrd="4" destOrd="0" parTransId="{AD7AD828-A691-4D01-B694-8D830EEDAF92}" sibTransId="{1146BAB3-811F-4053-9669-6F6237F424D8}"/>
    <dgm:cxn modelId="{DAE90D91-D721-4760-8AA0-10C022AAB2CC}" type="presOf" srcId="{CA016F2B-8522-4AE2-AC90-9B7C8690CC6F}" destId="{7D646212-DAFD-4C19-86B5-E496AD3803D9}" srcOrd="0" destOrd="0" presId="urn:microsoft.com/office/officeart/2005/8/layout/default"/>
    <dgm:cxn modelId="{EC5B07B1-09D2-4581-B80B-A119CF329536}" type="presOf" srcId="{56521B4C-7F3A-4697-A4DF-5DF942D08852}" destId="{687DAC57-CE35-419E-89A8-F267B9775183}" srcOrd="0" destOrd="0" presId="urn:microsoft.com/office/officeart/2005/8/layout/default"/>
    <dgm:cxn modelId="{DF507AC1-737B-41EA-B448-F2A1F79C1F6E}" srcId="{C7E43DA2-7A3D-4548-9309-D8D35E4900E0}" destId="{CA016F2B-8522-4AE2-AC90-9B7C8690CC6F}" srcOrd="0" destOrd="0" parTransId="{6124892D-6E95-4399-A9FB-18F56C71580A}" sibTransId="{16681DA3-900C-4A7B-B690-A1B67C7B69C6}"/>
    <dgm:cxn modelId="{1D8CEFCF-014D-4A1E-B82F-00EE529BDC58}" type="presOf" srcId="{C7E43DA2-7A3D-4548-9309-D8D35E4900E0}" destId="{A178C936-CD54-4039-AACD-221F0ED2992C}" srcOrd="0" destOrd="0" presId="urn:microsoft.com/office/officeart/2005/8/layout/default"/>
    <dgm:cxn modelId="{9E7398D8-2053-4446-9728-53F14571D7DE}" srcId="{C7E43DA2-7A3D-4548-9309-D8D35E4900E0}" destId="{58816DD9-413E-438F-851E-7E67C15E0726}" srcOrd="3" destOrd="0" parTransId="{8657D4EE-86AE-4582-B5C8-C4A1F08BF2A7}" sibTransId="{9382C544-4DDC-4FC3-9235-2E110AE1CCB7}"/>
    <dgm:cxn modelId="{BB3CCDFB-6EAF-426C-84C8-8E05757748E8}" srcId="{C7E43DA2-7A3D-4548-9309-D8D35E4900E0}" destId="{0D35D21D-2BAE-4701-BFE5-875356CF2AAF}" srcOrd="1" destOrd="0" parTransId="{B5EA3ECC-7460-47FC-A4CB-011F677FE098}" sibTransId="{11F4333E-940C-4D4A-B9B2-E2859D1D9405}"/>
    <dgm:cxn modelId="{F3FF694C-2DF5-42C0-9580-C2B67439A0AF}" type="presParOf" srcId="{A178C936-CD54-4039-AACD-221F0ED2992C}" destId="{7D646212-DAFD-4C19-86B5-E496AD3803D9}" srcOrd="0" destOrd="0" presId="urn:microsoft.com/office/officeart/2005/8/layout/default"/>
    <dgm:cxn modelId="{D98FB178-2E4D-4C9D-89F6-0B8BE3C37083}" type="presParOf" srcId="{A178C936-CD54-4039-AACD-221F0ED2992C}" destId="{8586D96E-54B3-460C-9D78-34E0C9766E1E}" srcOrd="1" destOrd="0" presId="urn:microsoft.com/office/officeart/2005/8/layout/default"/>
    <dgm:cxn modelId="{7EC738DA-C799-4493-B6E3-659C8EBF6AA5}" type="presParOf" srcId="{A178C936-CD54-4039-AACD-221F0ED2992C}" destId="{4FEE525D-5D2E-419D-9885-20822426F756}" srcOrd="2" destOrd="0" presId="urn:microsoft.com/office/officeart/2005/8/layout/default"/>
    <dgm:cxn modelId="{46D80300-ACE9-4164-A527-9C88CCE47A9F}" type="presParOf" srcId="{A178C936-CD54-4039-AACD-221F0ED2992C}" destId="{8A1D8412-F11C-4AA0-A7CA-13B5BEB99D1B}" srcOrd="3" destOrd="0" presId="urn:microsoft.com/office/officeart/2005/8/layout/default"/>
    <dgm:cxn modelId="{AB3E959D-8BBC-4F17-9EBF-128F573B63E7}" type="presParOf" srcId="{A178C936-CD54-4039-AACD-221F0ED2992C}" destId="{C19E1B9C-257D-459D-BAE7-E3C54C12AD25}" srcOrd="4" destOrd="0" presId="urn:microsoft.com/office/officeart/2005/8/layout/default"/>
    <dgm:cxn modelId="{E910232B-7186-4561-BFA4-E692A7964B65}" type="presParOf" srcId="{A178C936-CD54-4039-AACD-221F0ED2992C}" destId="{2F31D526-DFFF-4B49-A80C-7533520E81A3}" srcOrd="5" destOrd="0" presId="urn:microsoft.com/office/officeart/2005/8/layout/default"/>
    <dgm:cxn modelId="{6E5E85C7-66C4-4044-84A8-B3B7606BB72E}" type="presParOf" srcId="{A178C936-CD54-4039-AACD-221F0ED2992C}" destId="{7B18E261-CA58-44B9-858F-91804B3D3D10}" srcOrd="6" destOrd="0" presId="urn:microsoft.com/office/officeart/2005/8/layout/default"/>
    <dgm:cxn modelId="{10A031A7-EBFA-41B3-974F-7B4FC9343EA8}" type="presParOf" srcId="{A178C936-CD54-4039-AACD-221F0ED2992C}" destId="{BDCB79B9-ED80-420D-ADB8-31504CC42AB1}" srcOrd="7" destOrd="0" presId="urn:microsoft.com/office/officeart/2005/8/layout/default"/>
    <dgm:cxn modelId="{64F24027-F9D9-40E8-9209-51A774369C79}" type="presParOf" srcId="{A178C936-CD54-4039-AACD-221F0ED2992C}" destId="{687DAC57-CE35-419E-89A8-F267B977518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BD201-18B0-4481-869C-EC801047C714}">
      <dsp:nvSpPr>
        <dsp:cNvPr id="0" name=""/>
        <dsp:cNvSpPr/>
      </dsp:nvSpPr>
      <dsp:spPr>
        <a:xfrm>
          <a:off x="0" y="2124"/>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B6639EE-D0E7-40D2-A361-A765FCD2BF4D}">
      <dsp:nvSpPr>
        <dsp:cNvPr id="0" name=""/>
        <dsp:cNvSpPr/>
      </dsp:nvSpPr>
      <dsp:spPr>
        <a:xfrm>
          <a:off x="0" y="2124"/>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Over 9500 gravestones</a:t>
          </a:r>
          <a:endParaRPr lang="en-IL" sz="3200" kern="1200" dirty="0"/>
        </a:p>
      </dsp:txBody>
      <dsp:txXfrm>
        <a:off x="0" y="2124"/>
        <a:ext cx="7363990" cy="724514"/>
      </dsp:txXfrm>
    </dsp:sp>
    <dsp:sp modelId="{C4309091-2A60-4E1B-9588-CDEC525381DB}">
      <dsp:nvSpPr>
        <dsp:cNvPr id="0" name=""/>
        <dsp:cNvSpPr/>
      </dsp:nvSpPr>
      <dsp:spPr>
        <a:xfrm>
          <a:off x="0" y="726639"/>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823481F7-5F9F-49EF-B990-6E9A4D6551C8}">
      <dsp:nvSpPr>
        <dsp:cNvPr id="0" name=""/>
        <dsp:cNvSpPr/>
      </dsp:nvSpPr>
      <dsp:spPr>
        <a:xfrm>
          <a:off x="0" y="726639"/>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189 cemeteries</a:t>
          </a:r>
          <a:endParaRPr lang="en-IL" sz="3200" kern="1200" dirty="0"/>
        </a:p>
      </dsp:txBody>
      <dsp:txXfrm>
        <a:off x="0" y="726639"/>
        <a:ext cx="7363990" cy="724514"/>
      </dsp:txXfrm>
    </dsp:sp>
    <dsp:sp modelId="{E22DD153-D8CF-4BD0-83C4-08CDF1D36F49}">
      <dsp:nvSpPr>
        <dsp:cNvPr id="0" name=""/>
        <dsp:cNvSpPr/>
      </dsp:nvSpPr>
      <dsp:spPr>
        <a:xfrm>
          <a:off x="0" y="1451154"/>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77D4380F-D894-4504-B885-D3F4AD9EBFB7}">
      <dsp:nvSpPr>
        <dsp:cNvPr id="0" name=""/>
        <dsp:cNvSpPr/>
      </dsp:nvSpPr>
      <dsp:spPr>
        <a:xfrm>
          <a:off x="0" y="1451154"/>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13 countries</a:t>
          </a:r>
          <a:endParaRPr lang="en-IL" sz="3200" kern="1200" dirty="0"/>
        </a:p>
      </dsp:txBody>
      <dsp:txXfrm>
        <a:off x="0" y="1451154"/>
        <a:ext cx="7363990" cy="724514"/>
      </dsp:txXfrm>
    </dsp:sp>
    <dsp:sp modelId="{9EBEA820-4D09-496B-A06B-B6A7FCE7307C}">
      <dsp:nvSpPr>
        <dsp:cNvPr id="0" name=""/>
        <dsp:cNvSpPr/>
      </dsp:nvSpPr>
      <dsp:spPr>
        <a:xfrm>
          <a:off x="0" y="2175669"/>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F4B1DC0F-5A34-4777-949B-A4F38778B51D}">
      <dsp:nvSpPr>
        <dsp:cNvPr id="0" name=""/>
        <dsp:cNvSpPr/>
      </dsp:nvSpPr>
      <dsp:spPr>
        <a:xfrm>
          <a:off x="0" y="2175669"/>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22 languages represented</a:t>
          </a:r>
          <a:endParaRPr lang="en-IL" sz="3200" kern="1200" dirty="0"/>
        </a:p>
      </dsp:txBody>
      <dsp:txXfrm>
        <a:off x="0" y="2175669"/>
        <a:ext cx="7363990" cy="724514"/>
      </dsp:txXfrm>
    </dsp:sp>
    <dsp:sp modelId="{D9FEA512-7212-4776-AA43-6B4EA844AEB0}">
      <dsp:nvSpPr>
        <dsp:cNvPr id="0" name=""/>
        <dsp:cNvSpPr/>
      </dsp:nvSpPr>
      <dsp:spPr>
        <a:xfrm>
          <a:off x="0" y="2900183"/>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CAAF2070-F341-4D7F-8D8F-CAB329ED16EA}">
      <dsp:nvSpPr>
        <dsp:cNvPr id="0" name=""/>
        <dsp:cNvSpPr/>
      </dsp:nvSpPr>
      <dsp:spPr>
        <a:xfrm>
          <a:off x="0" y="2900183"/>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Jewish, Christian, Muslim, Druze burials</a:t>
          </a:r>
          <a:endParaRPr lang="en-IL" sz="3200" kern="1200" dirty="0"/>
        </a:p>
      </dsp:txBody>
      <dsp:txXfrm>
        <a:off x="0" y="2900183"/>
        <a:ext cx="7363990" cy="724514"/>
      </dsp:txXfrm>
    </dsp:sp>
    <dsp:sp modelId="{A5D18410-9EA0-4235-9765-4EFBA6223CEC}">
      <dsp:nvSpPr>
        <dsp:cNvPr id="0" name=""/>
        <dsp:cNvSpPr/>
      </dsp:nvSpPr>
      <dsp:spPr>
        <a:xfrm>
          <a:off x="0" y="3624698"/>
          <a:ext cx="7363990" cy="0"/>
        </a:xfrm>
        <a:prstGeom prst="line">
          <a:avLst/>
        </a:prstGeom>
        <a:gradFill rotWithShape="0">
          <a:gsLst>
            <a:gs pos="0">
              <a:schemeClr val="dk2">
                <a:hueOff val="0"/>
                <a:satOff val="0"/>
                <a:lumOff val="0"/>
                <a:alphaOff val="0"/>
                <a:satMod val="103000"/>
                <a:lumMod val="102000"/>
                <a:tint val="94000"/>
              </a:schemeClr>
            </a:gs>
            <a:gs pos="50000">
              <a:schemeClr val="dk2">
                <a:hueOff val="0"/>
                <a:satOff val="0"/>
                <a:lumOff val="0"/>
                <a:alphaOff val="0"/>
                <a:satMod val="110000"/>
                <a:lumMod val="100000"/>
                <a:shade val="100000"/>
              </a:schemeClr>
            </a:gs>
            <a:gs pos="100000">
              <a:schemeClr val="dk2">
                <a:hueOff val="0"/>
                <a:satOff val="0"/>
                <a:lumOff val="0"/>
                <a:alphaOff val="0"/>
                <a:lumMod val="99000"/>
                <a:satMod val="120000"/>
                <a:shade val="78000"/>
              </a:schemeClr>
            </a:gs>
          </a:gsLst>
          <a:lin ang="5400000" scaled="0"/>
        </a:gradFill>
        <a:ln w="12700" cap="flat" cmpd="sng" algn="ctr">
          <a:solidFill>
            <a:schemeClr val="dk2">
              <a:hueOff val="0"/>
              <a:satOff val="0"/>
              <a:lumOff val="0"/>
              <a:alphaOff val="0"/>
            </a:schemeClr>
          </a:solidFill>
          <a:prstDash val="solid"/>
          <a:miter lim="800000"/>
        </a:ln>
        <a:effectLst>
          <a:outerShdw blurRad="57150" dist="19050" dir="5400000" algn="ctr" rotWithShape="0">
            <a:srgbClr val="000000">
              <a:alpha val="63000"/>
            </a:srgbClr>
          </a:outerShdw>
        </a:effectLst>
      </dsp:spPr>
      <dsp:style>
        <a:lnRef idx="1">
          <a:scrgbClr r="0" g="0" b="0"/>
        </a:lnRef>
        <a:fillRef idx="3">
          <a:scrgbClr r="0" g="0" b="0"/>
        </a:fillRef>
        <a:effectRef idx="3">
          <a:scrgbClr r="0" g="0" b="0"/>
        </a:effectRef>
        <a:fontRef idx="minor">
          <a:schemeClr val="lt1"/>
        </a:fontRef>
      </dsp:style>
    </dsp:sp>
    <dsp:sp modelId="{E88EDEDE-6769-4EE5-9E62-A8084F14E6D1}">
      <dsp:nvSpPr>
        <dsp:cNvPr id="0" name=""/>
        <dsp:cNvSpPr/>
      </dsp:nvSpPr>
      <dsp:spPr>
        <a:xfrm>
          <a:off x="0" y="3624698"/>
          <a:ext cx="7363990" cy="7245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kern="1200" dirty="0"/>
            <a:t>1,153 Registered Users</a:t>
          </a:r>
          <a:endParaRPr lang="en-IL" sz="3200" kern="1200" dirty="0"/>
        </a:p>
      </dsp:txBody>
      <dsp:txXfrm>
        <a:off x="0" y="3624698"/>
        <a:ext cx="7363990" cy="7245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CC2C34-17BB-414A-A928-B9461C39F899}">
      <dsp:nvSpPr>
        <dsp:cNvPr id="0" name=""/>
        <dsp:cNvSpPr/>
      </dsp:nvSpPr>
      <dsp:spPr>
        <a:xfrm>
          <a:off x="526684" y="0"/>
          <a:ext cx="10916127" cy="4366451"/>
        </a:xfrm>
        <a:prstGeom prst="leftRightRibbon">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85BD4F7-05EA-4090-894D-93ECEBC40B87}">
      <dsp:nvSpPr>
        <dsp:cNvPr id="0" name=""/>
        <dsp:cNvSpPr/>
      </dsp:nvSpPr>
      <dsp:spPr>
        <a:xfrm>
          <a:off x="1836619" y="764128"/>
          <a:ext cx="3602322" cy="213956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Preserve burial culture and heritage through digital documentation of cemeteries and memorials</a:t>
          </a:r>
          <a:endParaRPr lang="en-IL" sz="2700" kern="1200" dirty="0"/>
        </a:p>
      </dsp:txBody>
      <dsp:txXfrm>
        <a:off x="1836619" y="764128"/>
        <a:ext cx="3602322" cy="2139560"/>
      </dsp:txXfrm>
    </dsp:sp>
    <dsp:sp modelId="{6282B484-2943-4761-A6B4-605DF18E0489}">
      <dsp:nvSpPr>
        <dsp:cNvPr id="0" name=""/>
        <dsp:cNvSpPr/>
      </dsp:nvSpPr>
      <dsp:spPr>
        <a:xfrm>
          <a:off x="5984748" y="1462761"/>
          <a:ext cx="4257289" cy="2139560"/>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6012" rIns="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t>Make burial culture and heritage available to all: families, communities, researchers</a:t>
          </a:r>
        </a:p>
      </dsp:txBody>
      <dsp:txXfrm>
        <a:off x="5984748" y="1462761"/>
        <a:ext cx="4257289" cy="213956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B586ED-9487-4F03-94E5-66389BD3E33E}">
      <dsp:nvSpPr>
        <dsp:cNvPr id="0" name=""/>
        <dsp:cNvSpPr/>
      </dsp:nvSpPr>
      <dsp:spPr>
        <a:xfrm>
          <a:off x="39803" y="2487"/>
          <a:ext cx="4212010" cy="186712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sz="2400" kern="1200" dirty="0"/>
            <a:t>Online cemetery digitization systems are manual centric</a:t>
          </a:r>
          <a:endParaRPr lang="en-IL" sz="2400" kern="1200" dirty="0"/>
        </a:p>
        <a:p>
          <a:pPr marL="171450" lvl="1" indent="-171450" algn="l" defTabSz="800100">
            <a:lnSpc>
              <a:spcPct val="90000"/>
            </a:lnSpc>
            <a:spcBef>
              <a:spcPct val="0"/>
            </a:spcBef>
            <a:spcAft>
              <a:spcPct val="15000"/>
            </a:spcAft>
            <a:buChar char="•"/>
          </a:pPr>
          <a:r>
            <a:rPr lang="en-US" sz="1800" kern="1200" dirty="0"/>
            <a:t>Adding gravestones and memorials requires manual data entry and validation</a:t>
          </a:r>
          <a:endParaRPr lang="en-IL" sz="1800" kern="1200" dirty="0"/>
        </a:p>
      </dsp:txBody>
      <dsp:txXfrm>
        <a:off x="39803" y="2487"/>
        <a:ext cx="4212010" cy="1867122"/>
      </dsp:txXfrm>
    </dsp:sp>
    <dsp:sp modelId="{77887EFA-F019-47DA-BBE6-1D7D869AA615}">
      <dsp:nvSpPr>
        <dsp:cNvPr id="0" name=""/>
        <dsp:cNvSpPr/>
      </dsp:nvSpPr>
      <dsp:spPr>
        <a:xfrm>
          <a:off x="4563001" y="2487"/>
          <a:ext cx="4212010" cy="186712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Need language expertise to read complex or worn gravestones</a:t>
          </a:r>
          <a:endParaRPr lang="en-IL" sz="2400" kern="1200" dirty="0"/>
        </a:p>
      </dsp:txBody>
      <dsp:txXfrm>
        <a:off x="4563001" y="2487"/>
        <a:ext cx="4212010" cy="1867122"/>
      </dsp:txXfrm>
    </dsp:sp>
    <dsp:sp modelId="{1F477283-0C52-4543-A56C-ACCD37FF49D5}">
      <dsp:nvSpPr>
        <dsp:cNvPr id="0" name=""/>
        <dsp:cNvSpPr/>
      </dsp:nvSpPr>
      <dsp:spPr>
        <a:xfrm>
          <a:off x="39803" y="2180797"/>
          <a:ext cx="4212010" cy="186712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Understanding context and high-level aspects of burial culture is impossible without perspective</a:t>
          </a:r>
          <a:endParaRPr lang="en-IL" sz="2400" kern="1200" dirty="0"/>
        </a:p>
      </dsp:txBody>
      <dsp:txXfrm>
        <a:off x="39803" y="2180797"/>
        <a:ext cx="4212010" cy="1867122"/>
      </dsp:txXfrm>
    </dsp:sp>
    <dsp:sp modelId="{24AC42AE-8FC1-4F6D-BD38-36B8E702394C}">
      <dsp:nvSpPr>
        <dsp:cNvPr id="0" name=""/>
        <dsp:cNvSpPr/>
      </dsp:nvSpPr>
      <dsp:spPr>
        <a:xfrm>
          <a:off x="4563001" y="2180797"/>
          <a:ext cx="4212010" cy="186712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Genealogy-oriented systems are good to find family, not good for burial culture and history</a:t>
          </a:r>
          <a:endParaRPr lang="en-IL" sz="2400" kern="1200" dirty="0"/>
        </a:p>
      </dsp:txBody>
      <dsp:txXfrm>
        <a:off x="4563001" y="2180797"/>
        <a:ext cx="4212010" cy="1867122"/>
      </dsp:txXfrm>
    </dsp:sp>
    <dsp:sp modelId="{9D168DC0-98B4-403E-BAF4-A073B18970C2}">
      <dsp:nvSpPr>
        <dsp:cNvPr id="0" name=""/>
        <dsp:cNvSpPr/>
      </dsp:nvSpPr>
      <dsp:spPr>
        <a:xfrm>
          <a:off x="1347411" y="4359107"/>
          <a:ext cx="6119992" cy="1867122"/>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Cemeteries are “dead” – how can we bring the stories of a community to life?</a:t>
          </a:r>
          <a:endParaRPr lang="en-IL" sz="2400" kern="1200" dirty="0"/>
        </a:p>
      </dsp:txBody>
      <dsp:txXfrm>
        <a:off x="1347411" y="4359107"/>
        <a:ext cx="6119992" cy="18671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E3C413B-5D56-4729-B913-88CDB426704F}">
      <dsp:nvSpPr>
        <dsp:cNvPr id="0" name=""/>
        <dsp:cNvSpPr/>
      </dsp:nvSpPr>
      <dsp:spPr>
        <a:xfrm>
          <a:off x="3260118" y="379347"/>
          <a:ext cx="4720773" cy="4720773"/>
        </a:xfrm>
        <a:prstGeom prst="pie">
          <a:avLst>
            <a:gd name="adj1" fmla="val 16200000"/>
            <a:gd name="adj2" fmla="val 180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Cemetery summary generation</a:t>
          </a:r>
          <a:endParaRPr lang="en-IL" sz="2400" kern="1200" dirty="0"/>
        </a:p>
      </dsp:txBody>
      <dsp:txXfrm>
        <a:off x="5826757" y="1250442"/>
        <a:ext cx="1601690" cy="1573591"/>
      </dsp:txXfrm>
    </dsp:sp>
    <dsp:sp modelId="{11EB75AB-932F-493B-911E-2F11E5D23F52}">
      <dsp:nvSpPr>
        <dsp:cNvPr id="0" name=""/>
        <dsp:cNvSpPr/>
      </dsp:nvSpPr>
      <dsp:spPr>
        <a:xfrm>
          <a:off x="3016773" y="519847"/>
          <a:ext cx="4720773" cy="4720773"/>
        </a:xfrm>
        <a:prstGeom prst="pie">
          <a:avLst>
            <a:gd name="adj1" fmla="val 1800000"/>
            <a:gd name="adj2" fmla="val 9000000"/>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RAG-based conversational interface</a:t>
          </a:r>
          <a:endParaRPr lang="en-IL" sz="2400" kern="1200" dirty="0"/>
        </a:p>
      </dsp:txBody>
      <dsp:txXfrm>
        <a:off x="4309366" y="3498430"/>
        <a:ext cx="2135587" cy="1461191"/>
      </dsp:txXfrm>
    </dsp:sp>
    <dsp:sp modelId="{55297559-EC6B-49A2-B981-65059CF9F6D2}">
      <dsp:nvSpPr>
        <dsp:cNvPr id="0" name=""/>
        <dsp:cNvSpPr/>
      </dsp:nvSpPr>
      <dsp:spPr>
        <a:xfrm>
          <a:off x="3016773" y="519847"/>
          <a:ext cx="4720773" cy="4720773"/>
        </a:xfrm>
        <a:prstGeom prst="pie">
          <a:avLst>
            <a:gd name="adj1" fmla="val 9000000"/>
            <a:gd name="adj2" fmla="val 16200000"/>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kern="1200" dirty="0"/>
            <a:t>Multi-lingual OCR + VLM Pipeline</a:t>
          </a:r>
          <a:endParaRPr lang="en-IL" sz="2400" kern="1200" dirty="0"/>
        </a:p>
      </dsp:txBody>
      <dsp:txXfrm>
        <a:off x="3522570" y="1447141"/>
        <a:ext cx="1601690" cy="157359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E5CF42-2792-4626-8CBE-206C6929893B}">
      <dsp:nvSpPr>
        <dsp:cNvPr id="0" name=""/>
        <dsp:cNvSpPr/>
      </dsp:nvSpPr>
      <dsp:spPr>
        <a:xfrm>
          <a:off x="0"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Multiple languages</a:t>
          </a:r>
          <a:endParaRPr lang="en-IL" sz="3100" kern="1200" dirty="0"/>
        </a:p>
      </dsp:txBody>
      <dsp:txXfrm>
        <a:off x="0" y="39687"/>
        <a:ext cx="3286125" cy="1971675"/>
      </dsp:txXfrm>
    </dsp:sp>
    <dsp:sp modelId="{16DF1026-BAB4-4ECA-9065-3CADFD73D199}">
      <dsp:nvSpPr>
        <dsp:cNvPr id="0" name=""/>
        <dsp:cNvSpPr/>
      </dsp:nvSpPr>
      <dsp:spPr>
        <a:xfrm>
          <a:off x="3614737"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Multiple scripts</a:t>
          </a:r>
          <a:endParaRPr lang="en-IL" sz="3100" kern="1200" dirty="0"/>
        </a:p>
      </dsp:txBody>
      <dsp:txXfrm>
        <a:off x="3614737" y="39687"/>
        <a:ext cx="3286125" cy="1971675"/>
      </dsp:txXfrm>
    </dsp:sp>
    <dsp:sp modelId="{CDD51F2B-D96F-4448-8D56-230C5DB49D1C}">
      <dsp:nvSpPr>
        <dsp:cNvPr id="0" name=""/>
        <dsp:cNvSpPr/>
      </dsp:nvSpPr>
      <dsp:spPr>
        <a:xfrm>
          <a:off x="7229475"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Image quality</a:t>
          </a:r>
        </a:p>
        <a:p>
          <a:pPr marL="228600" lvl="1" indent="-228600" algn="l" defTabSz="1066800">
            <a:lnSpc>
              <a:spcPct val="90000"/>
            </a:lnSpc>
            <a:spcBef>
              <a:spcPct val="0"/>
            </a:spcBef>
            <a:spcAft>
              <a:spcPct val="15000"/>
            </a:spcAft>
            <a:buChar char="•"/>
          </a:pPr>
          <a:r>
            <a:rPr lang="en-US" sz="2400" kern="1200" dirty="0"/>
            <a:t>Lighting</a:t>
          </a:r>
          <a:endParaRPr lang="en-IL" sz="2400" kern="1200" dirty="0"/>
        </a:p>
        <a:p>
          <a:pPr marL="228600" lvl="1" indent="-228600" algn="l" defTabSz="1066800">
            <a:lnSpc>
              <a:spcPct val="90000"/>
            </a:lnSpc>
            <a:spcBef>
              <a:spcPct val="0"/>
            </a:spcBef>
            <a:spcAft>
              <a:spcPct val="15000"/>
            </a:spcAft>
            <a:buChar char="•"/>
          </a:pPr>
          <a:r>
            <a:rPr lang="en-US" sz="2400" kern="1200" dirty="0"/>
            <a:t>Shadows</a:t>
          </a:r>
          <a:endParaRPr lang="en-IL" sz="2400" kern="1200" dirty="0"/>
        </a:p>
        <a:p>
          <a:pPr marL="228600" lvl="1" indent="-228600" algn="l" defTabSz="1066800">
            <a:lnSpc>
              <a:spcPct val="90000"/>
            </a:lnSpc>
            <a:spcBef>
              <a:spcPct val="0"/>
            </a:spcBef>
            <a:spcAft>
              <a:spcPct val="15000"/>
            </a:spcAft>
            <a:buChar char="•"/>
          </a:pPr>
          <a:r>
            <a:rPr lang="en-US" sz="2400" kern="1200" dirty="0"/>
            <a:t>Resolution</a:t>
          </a:r>
          <a:endParaRPr lang="en-IL" sz="2400" kern="1200" dirty="0"/>
        </a:p>
      </dsp:txBody>
      <dsp:txXfrm>
        <a:off x="7229475" y="39687"/>
        <a:ext cx="3286125" cy="1971675"/>
      </dsp:txXfrm>
    </dsp:sp>
    <dsp:sp modelId="{34C72F3B-0F40-4C25-BD03-930DEDC88750}">
      <dsp:nvSpPr>
        <dsp:cNvPr id="0" name=""/>
        <dsp:cNvSpPr/>
      </dsp:nvSpPr>
      <dsp:spPr>
        <a:xfrm>
          <a:off x="1807368" y="2339975"/>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Wear</a:t>
          </a:r>
          <a:endParaRPr lang="en-IL" sz="3100" kern="1200" dirty="0"/>
        </a:p>
      </dsp:txBody>
      <dsp:txXfrm>
        <a:off x="1807368" y="2339975"/>
        <a:ext cx="3286125" cy="1971675"/>
      </dsp:txXfrm>
    </dsp:sp>
    <dsp:sp modelId="{A816AB4D-42F8-490C-991C-DB78076FB78E}">
      <dsp:nvSpPr>
        <dsp:cNvPr id="0" name=""/>
        <dsp:cNvSpPr/>
      </dsp:nvSpPr>
      <dsp:spPr>
        <a:xfrm>
          <a:off x="5422106" y="2339975"/>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Occlusion</a:t>
          </a:r>
          <a:endParaRPr lang="en-IL" sz="3100" kern="1200" dirty="0"/>
        </a:p>
      </dsp:txBody>
      <dsp:txXfrm>
        <a:off x="5422106" y="2339975"/>
        <a:ext cx="3286125" cy="1971675"/>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49D203-56AA-4A91-A7D4-F8657989FB86}">
      <dsp:nvSpPr>
        <dsp:cNvPr id="0" name=""/>
        <dsp:cNvSpPr/>
      </dsp:nvSpPr>
      <dsp:spPr>
        <a:xfrm>
          <a:off x="122655" y="2975"/>
          <a:ext cx="4968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Gemini (Vision-Language Model VLM) did most of the work</a:t>
          </a:r>
          <a:endParaRPr lang="en-IL" sz="3100" kern="1200" dirty="0"/>
        </a:p>
      </dsp:txBody>
      <dsp:txXfrm>
        <a:off x="122655" y="2975"/>
        <a:ext cx="4968013" cy="2005563"/>
      </dsp:txXfrm>
    </dsp:sp>
    <dsp:sp modelId="{EE86752C-1849-495B-8D8E-2FB659445927}">
      <dsp:nvSpPr>
        <dsp:cNvPr id="0" name=""/>
        <dsp:cNvSpPr/>
      </dsp:nvSpPr>
      <dsp:spPr>
        <a:xfrm>
          <a:off x="5424930" y="2975"/>
          <a:ext cx="4968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Remove VLM and performance plummets</a:t>
          </a:r>
          <a:endParaRPr lang="en-IL" sz="3100" kern="1200" dirty="0"/>
        </a:p>
      </dsp:txBody>
      <dsp:txXfrm>
        <a:off x="5424930" y="2975"/>
        <a:ext cx="4968013" cy="2005563"/>
      </dsp:txXfrm>
    </dsp:sp>
    <dsp:sp modelId="{D48149F9-89D4-4882-B773-8A06A96A915B}">
      <dsp:nvSpPr>
        <dsp:cNvPr id="0" name=""/>
        <dsp:cNvSpPr/>
      </dsp:nvSpPr>
      <dsp:spPr>
        <a:xfrm>
          <a:off x="122655" y="2342799"/>
          <a:ext cx="4968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Top of the line VLMs struggle with Hebrew, Arabic, and mixed script</a:t>
          </a:r>
          <a:endParaRPr lang="en-IL" sz="3100" kern="1200" dirty="0"/>
        </a:p>
      </dsp:txBody>
      <dsp:txXfrm>
        <a:off x="122655" y="2342799"/>
        <a:ext cx="4968013" cy="2005563"/>
      </dsp:txXfrm>
    </dsp:sp>
    <dsp:sp modelId="{B8400055-E60B-4F34-91BC-5F09D869CF10}">
      <dsp:nvSpPr>
        <dsp:cNvPr id="0" name=""/>
        <dsp:cNvSpPr/>
      </dsp:nvSpPr>
      <dsp:spPr>
        <a:xfrm>
          <a:off x="5424930" y="2342799"/>
          <a:ext cx="4968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a:lnSpc>
              <a:spcPct val="90000"/>
            </a:lnSpc>
            <a:spcBef>
              <a:spcPct val="0"/>
            </a:spcBef>
            <a:spcAft>
              <a:spcPct val="35000"/>
            </a:spcAft>
            <a:buNone/>
          </a:pPr>
          <a:r>
            <a:rPr lang="en-US" sz="3100" kern="1200" dirty="0"/>
            <a:t>We are far away from 1-2% CER/WER typical of printed Latin-script reading</a:t>
          </a:r>
          <a:endParaRPr lang="en-IL" sz="3100" kern="1200" dirty="0"/>
        </a:p>
      </dsp:txBody>
      <dsp:txXfrm>
        <a:off x="5424930" y="2342799"/>
        <a:ext cx="4968013" cy="200556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5D01AD-F5DD-4CA3-8F44-7A2378D30056}">
      <dsp:nvSpPr>
        <dsp:cNvPr id="0" name=""/>
        <dsp:cNvSpPr/>
      </dsp:nvSpPr>
      <dsp:spPr>
        <a:xfrm>
          <a:off x="1731262" y="0"/>
          <a:ext cx="6962140" cy="4351338"/>
        </a:xfrm>
        <a:prstGeom prst="swooshArrow">
          <a:avLst>
            <a:gd name="adj1" fmla="val 25000"/>
            <a:gd name="adj2" fmla="val 2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472D77D-F417-4E01-AC25-2237C0FB333F}">
      <dsp:nvSpPr>
        <dsp:cNvPr id="0" name=""/>
        <dsp:cNvSpPr/>
      </dsp:nvSpPr>
      <dsp:spPr>
        <a:xfrm>
          <a:off x="2615454" y="3003293"/>
          <a:ext cx="181015" cy="181015"/>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E804B82-92A2-47A0-A07C-A293A2CE1B20}">
      <dsp:nvSpPr>
        <dsp:cNvPr id="0" name=""/>
        <dsp:cNvSpPr/>
      </dsp:nvSpPr>
      <dsp:spPr>
        <a:xfrm>
          <a:off x="1153805" y="3017594"/>
          <a:ext cx="4103998" cy="12575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5916"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Problem:</a:t>
          </a:r>
          <a:endParaRPr lang="en-IL" sz="2400" kern="1200" dirty="0"/>
        </a:p>
        <a:p>
          <a:pPr marL="228600" lvl="1" indent="-228600" algn="l" defTabSz="889000">
            <a:lnSpc>
              <a:spcPct val="90000"/>
            </a:lnSpc>
            <a:spcBef>
              <a:spcPct val="0"/>
            </a:spcBef>
            <a:spcAft>
              <a:spcPct val="15000"/>
            </a:spcAft>
            <a:buChar char="•"/>
          </a:pPr>
          <a:r>
            <a:rPr lang="en-US" sz="2000" kern="1200" dirty="0"/>
            <a:t>Only famous and historically important cemeteries have write ups and books</a:t>
          </a:r>
          <a:endParaRPr lang="en-IL" sz="2000" kern="1200" dirty="0"/>
        </a:p>
      </dsp:txBody>
      <dsp:txXfrm>
        <a:off x="1153805" y="3017594"/>
        <a:ext cx="4103998" cy="1257536"/>
      </dsp:txXfrm>
    </dsp:sp>
    <dsp:sp modelId="{BCC9FEB1-3669-4B39-B1DE-D03DBF045D6D}">
      <dsp:nvSpPr>
        <dsp:cNvPr id="0" name=""/>
        <dsp:cNvSpPr/>
      </dsp:nvSpPr>
      <dsp:spPr>
        <a:xfrm>
          <a:off x="4213265" y="1820599"/>
          <a:ext cx="327220" cy="327220"/>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C0394B7-A3E5-444C-8AEC-85CE82253DC5}">
      <dsp:nvSpPr>
        <dsp:cNvPr id="0" name=""/>
        <dsp:cNvSpPr/>
      </dsp:nvSpPr>
      <dsp:spPr>
        <a:xfrm>
          <a:off x="4481258" y="1950336"/>
          <a:ext cx="3528000" cy="236712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87"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Goal:</a:t>
          </a:r>
          <a:endParaRPr lang="en-IL" sz="2400" kern="1200" dirty="0"/>
        </a:p>
        <a:p>
          <a:pPr marL="228600" lvl="1" indent="-228600" algn="l" defTabSz="889000">
            <a:lnSpc>
              <a:spcPct val="90000"/>
            </a:lnSpc>
            <a:spcBef>
              <a:spcPct val="0"/>
            </a:spcBef>
            <a:spcAft>
              <a:spcPct val="15000"/>
            </a:spcAft>
            <a:buChar char="•"/>
          </a:pPr>
          <a:r>
            <a:rPr lang="en-US" sz="2000" kern="1200" dirty="0"/>
            <a:t>Help people explore and understand small, local cemeteries</a:t>
          </a:r>
          <a:endParaRPr lang="en-IL" sz="2000" kern="1200" dirty="0"/>
        </a:p>
      </dsp:txBody>
      <dsp:txXfrm>
        <a:off x="4481258" y="1950336"/>
        <a:ext cx="3528000" cy="2367127"/>
      </dsp:txXfrm>
    </dsp:sp>
    <dsp:sp modelId="{A5E9FBC8-C338-4976-8624-A27568ED8F75}">
      <dsp:nvSpPr>
        <dsp:cNvPr id="0" name=""/>
        <dsp:cNvSpPr/>
      </dsp:nvSpPr>
      <dsp:spPr>
        <a:xfrm>
          <a:off x="6134816" y="1100888"/>
          <a:ext cx="452539" cy="452539"/>
        </a:xfrm>
        <a:prstGeom prst="ellipse">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E2010C6-BA7A-442D-A76A-7CDF81DAB617}">
      <dsp:nvSpPr>
        <dsp:cNvPr id="0" name=""/>
        <dsp:cNvSpPr/>
      </dsp:nvSpPr>
      <dsp:spPr>
        <a:xfrm>
          <a:off x="6654874" y="819156"/>
          <a:ext cx="3708008" cy="302417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9791" tIns="0" rIns="0" bIns="0" numCol="1" spcCol="1270" anchor="t" anchorCtr="0">
          <a:noAutofit/>
        </a:bodyPr>
        <a:lstStyle/>
        <a:p>
          <a:pPr marL="0" lvl="0" indent="0" algn="l" defTabSz="1066800">
            <a:lnSpc>
              <a:spcPct val="90000"/>
            </a:lnSpc>
            <a:spcBef>
              <a:spcPct val="0"/>
            </a:spcBef>
            <a:spcAft>
              <a:spcPct val="35000"/>
            </a:spcAft>
            <a:buNone/>
          </a:pPr>
          <a:r>
            <a:rPr lang="en-US" sz="2400" kern="1200" dirty="0"/>
            <a:t>Solution:</a:t>
          </a:r>
          <a:endParaRPr lang="en-IL" sz="2400" kern="1200" dirty="0"/>
        </a:p>
        <a:p>
          <a:pPr marL="228600" lvl="1" indent="-228600" algn="l" defTabSz="889000">
            <a:lnSpc>
              <a:spcPct val="90000"/>
            </a:lnSpc>
            <a:spcBef>
              <a:spcPct val="0"/>
            </a:spcBef>
            <a:spcAft>
              <a:spcPct val="15000"/>
            </a:spcAft>
            <a:buChar char="•"/>
          </a:pPr>
          <a:r>
            <a:rPr lang="en-US" sz="2000" kern="1200" dirty="0"/>
            <a:t>Leverage CemoMemo’s database and images to auto-generate summaries and points of interest</a:t>
          </a:r>
          <a:endParaRPr lang="en-IL" sz="2000" kern="1200" dirty="0"/>
        </a:p>
      </dsp:txBody>
      <dsp:txXfrm>
        <a:off x="6654874" y="819156"/>
        <a:ext cx="3708008" cy="302417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A32AC9-2B47-48CE-A322-056142C716B2}">
      <dsp:nvSpPr>
        <dsp:cNvPr id="0" name=""/>
        <dsp:cNvSpPr/>
      </dsp:nvSpPr>
      <dsp:spPr>
        <a:xfrm>
          <a:off x="160622" y="1213"/>
          <a:ext cx="5541262" cy="218938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Burial statistics</a:t>
          </a:r>
          <a:endParaRPr lang="en-IL" sz="2800" kern="1200" dirty="0"/>
        </a:p>
        <a:p>
          <a:pPr marL="228600" lvl="1" indent="-228600" algn="l" defTabSz="889000">
            <a:lnSpc>
              <a:spcPct val="90000"/>
            </a:lnSpc>
            <a:spcBef>
              <a:spcPct val="0"/>
            </a:spcBef>
            <a:spcAft>
              <a:spcPct val="15000"/>
            </a:spcAft>
            <a:buChar char="•"/>
          </a:pPr>
          <a:r>
            <a:rPr lang="en-US" sz="2000" kern="1200" dirty="0"/>
            <a:t>How many burials?</a:t>
          </a:r>
          <a:endParaRPr lang="en-IL" sz="2000" kern="1200" dirty="0"/>
        </a:p>
        <a:p>
          <a:pPr marL="228600" lvl="1" indent="-228600" algn="l" defTabSz="889000">
            <a:lnSpc>
              <a:spcPct val="90000"/>
            </a:lnSpc>
            <a:spcBef>
              <a:spcPct val="0"/>
            </a:spcBef>
            <a:spcAft>
              <a:spcPct val="15000"/>
            </a:spcAft>
            <a:buChar char="•"/>
          </a:pPr>
          <a:r>
            <a:rPr lang="en-US" sz="2000" kern="1200" dirty="0"/>
            <a:t>What years?</a:t>
          </a:r>
          <a:endParaRPr lang="en-IL" sz="2000" kern="1200" dirty="0"/>
        </a:p>
        <a:p>
          <a:pPr marL="228600" lvl="1" indent="-228600" algn="l" defTabSz="889000">
            <a:lnSpc>
              <a:spcPct val="90000"/>
            </a:lnSpc>
            <a:spcBef>
              <a:spcPct val="0"/>
            </a:spcBef>
            <a:spcAft>
              <a:spcPct val="15000"/>
            </a:spcAft>
            <a:buChar char="•"/>
          </a:pPr>
          <a:r>
            <a:rPr lang="en-US" sz="2000" kern="1200" dirty="0"/>
            <a:t>Symbols used</a:t>
          </a:r>
          <a:endParaRPr lang="en-IL" sz="2000" kern="1200" dirty="0"/>
        </a:p>
        <a:p>
          <a:pPr marL="228600" lvl="1" indent="-228600" algn="l" defTabSz="889000">
            <a:lnSpc>
              <a:spcPct val="90000"/>
            </a:lnSpc>
            <a:spcBef>
              <a:spcPct val="0"/>
            </a:spcBef>
            <a:spcAft>
              <a:spcPct val="15000"/>
            </a:spcAft>
            <a:buChar char="•"/>
          </a:pPr>
          <a:r>
            <a:rPr lang="en-US" sz="2000" kern="1200" dirty="0"/>
            <a:t>Social attributes: military, family, social connections, employment</a:t>
          </a:r>
          <a:endParaRPr lang="en-IL" sz="2000" kern="1200" dirty="0"/>
        </a:p>
      </dsp:txBody>
      <dsp:txXfrm>
        <a:off x="160622" y="1213"/>
        <a:ext cx="5541262" cy="2189385"/>
      </dsp:txXfrm>
    </dsp:sp>
    <dsp:sp modelId="{B6BC0201-A5EB-461C-BCFD-E3CCC6CFFF34}">
      <dsp:nvSpPr>
        <dsp:cNvPr id="0" name=""/>
        <dsp:cNvSpPr/>
      </dsp:nvSpPr>
      <dsp:spPr>
        <a:xfrm>
          <a:off x="6066782" y="1213"/>
          <a:ext cx="5541262" cy="218938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t" anchorCtr="0">
          <a:noAutofit/>
        </a:bodyPr>
        <a:lstStyle/>
        <a:p>
          <a:pPr marL="0" lvl="0" indent="0" algn="l" defTabSz="1377950">
            <a:lnSpc>
              <a:spcPct val="90000"/>
            </a:lnSpc>
            <a:spcBef>
              <a:spcPct val="0"/>
            </a:spcBef>
            <a:spcAft>
              <a:spcPct val="35000"/>
            </a:spcAft>
            <a:buNone/>
          </a:pPr>
          <a:r>
            <a:rPr lang="en-US" sz="3100" kern="1200" dirty="0"/>
            <a:t>Historical summary</a:t>
          </a:r>
          <a:endParaRPr lang="en-IL" sz="3100" kern="1200" dirty="0"/>
        </a:p>
        <a:p>
          <a:pPr marL="228600" lvl="1" indent="-228600" algn="l" defTabSz="1066800">
            <a:lnSpc>
              <a:spcPct val="90000"/>
            </a:lnSpc>
            <a:spcBef>
              <a:spcPct val="0"/>
            </a:spcBef>
            <a:spcAft>
              <a:spcPct val="15000"/>
            </a:spcAft>
            <a:buChar char="•"/>
          </a:pPr>
          <a:r>
            <a:rPr lang="en-US" sz="2400" kern="1200" dirty="0"/>
            <a:t>Generate tour-guide level summary based on database information</a:t>
          </a:r>
          <a:endParaRPr lang="en-IL" sz="2400" kern="1200" dirty="0"/>
        </a:p>
        <a:p>
          <a:pPr marL="228600" lvl="1" indent="-228600" algn="l" defTabSz="1066800">
            <a:lnSpc>
              <a:spcPct val="90000"/>
            </a:lnSpc>
            <a:spcBef>
              <a:spcPct val="0"/>
            </a:spcBef>
            <a:spcAft>
              <a:spcPct val="15000"/>
            </a:spcAft>
            <a:buChar char="•"/>
          </a:pPr>
          <a:r>
            <a:rPr lang="en-US" sz="2400" kern="1200" dirty="0"/>
            <a:t>Look for trends and patterns over time</a:t>
          </a:r>
          <a:endParaRPr lang="en-IL" sz="2400" kern="1200" dirty="0"/>
        </a:p>
      </dsp:txBody>
      <dsp:txXfrm>
        <a:off x="6066782" y="1213"/>
        <a:ext cx="5541262" cy="2189385"/>
      </dsp:txXfrm>
    </dsp:sp>
    <dsp:sp modelId="{7159B91B-44DB-4A5C-A9D5-B5A14239957E}">
      <dsp:nvSpPr>
        <dsp:cNvPr id="0" name=""/>
        <dsp:cNvSpPr/>
      </dsp:nvSpPr>
      <dsp:spPr>
        <a:xfrm>
          <a:off x="1954367" y="2555496"/>
          <a:ext cx="7859931" cy="218938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t" anchorCtr="0">
          <a:noAutofit/>
        </a:bodyPr>
        <a:lstStyle/>
        <a:p>
          <a:pPr marL="0" lvl="0" indent="0" algn="l" defTabSz="1244600">
            <a:lnSpc>
              <a:spcPct val="90000"/>
            </a:lnSpc>
            <a:spcBef>
              <a:spcPct val="0"/>
            </a:spcBef>
            <a:spcAft>
              <a:spcPct val="35000"/>
            </a:spcAft>
            <a:buNone/>
          </a:pPr>
          <a:r>
            <a:rPr lang="en-US" sz="2800" kern="1200" dirty="0"/>
            <a:t>Notable people identification</a:t>
          </a:r>
          <a:endParaRPr lang="en-IL" sz="2800" kern="1200" dirty="0"/>
        </a:p>
        <a:p>
          <a:pPr marL="228600" lvl="1" indent="-228600" algn="l" defTabSz="1066800">
            <a:lnSpc>
              <a:spcPct val="90000"/>
            </a:lnSpc>
            <a:spcBef>
              <a:spcPct val="0"/>
            </a:spcBef>
            <a:spcAft>
              <a:spcPct val="15000"/>
            </a:spcAft>
            <a:buChar char="•"/>
          </a:pPr>
          <a:r>
            <a:rPr lang="en-US" sz="2400" kern="1200" dirty="0"/>
            <a:t>Authority control sources: Wikidata, Wikipedia, National Library of Israel</a:t>
          </a:r>
          <a:endParaRPr lang="en-IL" sz="2400" kern="1200" dirty="0"/>
        </a:p>
        <a:p>
          <a:pPr marL="228600" lvl="1" indent="-228600" algn="l" defTabSz="1066800">
            <a:lnSpc>
              <a:spcPct val="90000"/>
            </a:lnSpc>
            <a:spcBef>
              <a:spcPct val="0"/>
            </a:spcBef>
            <a:spcAft>
              <a:spcPct val="15000"/>
            </a:spcAft>
            <a:buChar char="•"/>
          </a:pPr>
          <a:r>
            <a:rPr lang="en-US" sz="2400" kern="1200" dirty="0"/>
            <a:t>Notability criteria: site links, title</a:t>
          </a:r>
          <a:endParaRPr lang="en-IL" sz="2400" kern="1200" dirty="0"/>
        </a:p>
      </dsp:txBody>
      <dsp:txXfrm>
        <a:off x="1954367" y="2555496"/>
        <a:ext cx="7859931" cy="218938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D8C06F-5CD8-41D7-BE9E-7061829F21BC}">
      <dsp:nvSpPr>
        <dsp:cNvPr id="0" name=""/>
        <dsp:cNvSpPr/>
      </dsp:nvSpPr>
      <dsp:spPr>
        <a:xfrm>
          <a:off x="86655" y="2975"/>
          <a:ext cx="5004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“Talk” to the cemetery system</a:t>
          </a:r>
          <a:endParaRPr lang="en-IL" sz="3400" kern="1200" dirty="0"/>
        </a:p>
      </dsp:txBody>
      <dsp:txXfrm>
        <a:off x="86655" y="2975"/>
        <a:ext cx="5004013" cy="2005563"/>
      </dsp:txXfrm>
    </dsp:sp>
    <dsp:sp modelId="{DA8A338B-8D1F-45F8-95EA-D2403AACB9D6}">
      <dsp:nvSpPr>
        <dsp:cNvPr id="0" name=""/>
        <dsp:cNvSpPr/>
      </dsp:nvSpPr>
      <dsp:spPr>
        <a:xfrm>
          <a:off x="5424930" y="2975"/>
          <a:ext cx="5004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Receive answers about specific cemeteries and their history</a:t>
          </a:r>
          <a:endParaRPr lang="en-IL" sz="3400" kern="1200" dirty="0"/>
        </a:p>
      </dsp:txBody>
      <dsp:txXfrm>
        <a:off x="5424930" y="2975"/>
        <a:ext cx="5004013" cy="2005563"/>
      </dsp:txXfrm>
    </dsp:sp>
    <dsp:sp modelId="{B90DFD64-050D-4757-8DEB-1893158935D2}">
      <dsp:nvSpPr>
        <dsp:cNvPr id="0" name=""/>
        <dsp:cNvSpPr/>
      </dsp:nvSpPr>
      <dsp:spPr>
        <a:xfrm>
          <a:off x="86655" y="2342799"/>
          <a:ext cx="5004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Retrieval Augmented Generation (RAG) to reduce hallucinations</a:t>
          </a:r>
          <a:endParaRPr lang="en-IL" sz="3400" kern="1200" dirty="0"/>
        </a:p>
      </dsp:txBody>
      <dsp:txXfrm>
        <a:off x="86655" y="2342799"/>
        <a:ext cx="5004013" cy="2005563"/>
      </dsp:txXfrm>
    </dsp:sp>
    <dsp:sp modelId="{94B9BB2E-8715-4CF4-8F02-4ECDD4963310}">
      <dsp:nvSpPr>
        <dsp:cNvPr id="0" name=""/>
        <dsp:cNvSpPr/>
      </dsp:nvSpPr>
      <dsp:spPr>
        <a:xfrm>
          <a:off x="5424930" y="2342799"/>
          <a:ext cx="5004013" cy="2005563"/>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9540" tIns="129540" rIns="129540" bIns="129540" numCol="1" spcCol="1270" anchor="ctr" anchorCtr="0">
          <a:noAutofit/>
        </a:bodyPr>
        <a:lstStyle/>
        <a:p>
          <a:pPr marL="0" lvl="0" indent="0" algn="ctr" defTabSz="1511300">
            <a:lnSpc>
              <a:spcPct val="90000"/>
            </a:lnSpc>
            <a:spcBef>
              <a:spcPct val="0"/>
            </a:spcBef>
            <a:spcAft>
              <a:spcPct val="35000"/>
            </a:spcAft>
            <a:buNone/>
          </a:pPr>
          <a:r>
            <a:rPr lang="en-US" sz="3400" kern="1200" dirty="0"/>
            <a:t>Learn about burial culture, trends, and tour-guide level information</a:t>
          </a:r>
          <a:endParaRPr lang="en-IL" sz="3400" kern="1200" dirty="0"/>
        </a:p>
      </dsp:txBody>
      <dsp:txXfrm>
        <a:off x="5424930" y="2342799"/>
        <a:ext cx="5004013" cy="200556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646212-DAFD-4C19-86B5-E496AD3803D9}">
      <dsp:nvSpPr>
        <dsp:cNvPr id="0" name=""/>
        <dsp:cNvSpPr/>
      </dsp:nvSpPr>
      <dsp:spPr>
        <a:xfrm>
          <a:off x="0"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Bring cemeteries to life through application of GenAI</a:t>
          </a:r>
          <a:endParaRPr lang="en-IL" sz="3000" kern="1200" dirty="0"/>
        </a:p>
      </dsp:txBody>
      <dsp:txXfrm>
        <a:off x="0" y="39687"/>
        <a:ext cx="3286125" cy="1971675"/>
      </dsp:txXfrm>
    </dsp:sp>
    <dsp:sp modelId="{4FEE525D-5D2E-419D-9885-20822426F756}">
      <dsp:nvSpPr>
        <dsp:cNvPr id="0" name=""/>
        <dsp:cNvSpPr/>
      </dsp:nvSpPr>
      <dsp:spPr>
        <a:xfrm>
          <a:off x="3614737"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Automation brings new features with minimal human effort</a:t>
          </a:r>
          <a:endParaRPr lang="en-IL" sz="3000" kern="1200" dirty="0"/>
        </a:p>
      </dsp:txBody>
      <dsp:txXfrm>
        <a:off x="3614737" y="39687"/>
        <a:ext cx="3286125" cy="1971675"/>
      </dsp:txXfrm>
    </dsp:sp>
    <dsp:sp modelId="{C19E1B9C-257D-459D-BAE7-E3C54C12AD25}">
      <dsp:nvSpPr>
        <dsp:cNvPr id="0" name=""/>
        <dsp:cNvSpPr/>
      </dsp:nvSpPr>
      <dsp:spPr>
        <a:xfrm>
          <a:off x="7229475" y="39687"/>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Issues remain on image recognition, hallucination, and false matches</a:t>
          </a:r>
          <a:endParaRPr lang="en-IL" sz="3000" kern="1200" dirty="0"/>
        </a:p>
      </dsp:txBody>
      <dsp:txXfrm>
        <a:off x="7229475" y="39687"/>
        <a:ext cx="3286125" cy="1971675"/>
      </dsp:txXfrm>
    </dsp:sp>
    <dsp:sp modelId="{7B18E261-CA58-44B9-858F-91804B3D3D10}">
      <dsp:nvSpPr>
        <dsp:cNvPr id="0" name=""/>
        <dsp:cNvSpPr/>
      </dsp:nvSpPr>
      <dsp:spPr>
        <a:xfrm>
          <a:off x="1807368" y="2339975"/>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OCR integrated into production CemoMemo</a:t>
          </a:r>
        </a:p>
      </dsp:txBody>
      <dsp:txXfrm>
        <a:off x="1807368" y="2339975"/>
        <a:ext cx="3286125" cy="1971675"/>
      </dsp:txXfrm>
    </dsp:sp>
    <dsp:sp modelId="{687DAC57-CE35-419E-89A8-F267B9775183}">
      <dsp:nvSpPr>
        <dsp:cNvPr id="0" name=""/>
        <dsp:cNvSpPr/>
      </dsp:nvSpPr>
      <dsp:spPr>
        <a:xfrm>
          <a:off x="5422106" y="2339975"/>
          <a:ext cx="3286125" cy="1971675"/>
        </a:xfrm>
        <a:prstGeom prst="rect">
          <a:avLst/>
        </a:prstGeom>
        <a:solidFill>
          <a:schemeClr val="lt1">
            <a:hueOff val="0"/>
            <a:satOff val="0"/>
            <a:lumOff val="0"/>
            <a:alphaOff val="0"/>
          </a:schemeClr>
        </a:solidFill>
        <a:ln w="19050" cap="flat" cmpd="sng" algn="ctr">
          <a:solidFill>
            <a:schemeClr val="dk1">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dirty="0"/>
            <a:t>Summaries and chatbot not yet released</a:t>
          </a:r>
          <a:endParaRPr lang="en-IL" sz="3000" kern="1200" dirty="0"/>
        </a:p>
      </dsp:txBody>
      <dsp:txXfrm>
        <a:off x="5422106"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art3">
  <dgm:title val=""/>
  <dgm:desc val=""/>
  <dgm:catLst>
    <dgm:cat type="relationship" pri="27000"/>
    <dgm:cat type="cycle" pri="8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ompositeShape">
    <dgm:varLst>
      <dgm:chMax val="7"/>
      <dgm:dir/>
      <dgm:resizeHandles val="exact"/>
    </dgm:varLst>
    <dgm:alg type="composite">
      <dgm:param type="horzAlign" val="ctr"/>
      <dgm:param type="vertAlign" val="mid"/>
      <dgm:param type="ar" val="1"/>
    </dgm:alg>
    <dgm:presOf/>
    <dgm:shape xmlns:r="http://schemas.openxmlformats.org/officeDocument/2006/relationships" r:blip="">
      <dgm:adjLst/>
    </dgm:shape>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wedge1Tx" refType="w" fact="0.205"/>
          <dgm:constr type="t" for="ch" forName="wedge1Tx" refType="h" fact="0.205"/>
          <dgm:constr type="w" for="ch" forName="wedge1Tx" refType="w" fact="0.59"/>
          <dgm:constr type="h" for="ch" forName="wedge1Tx" refType="h" fact="0.59"/>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wedge1Tx" refType="w" fact="0.52"/>
          <dgm:constr type="t" for="ch" forName="wedge1Tx" refType="h" fact="0.205"/>
          <dgm:constr type="w" for="ch" forName="wedge1Tx" refType="w" fact="0.295"/>
          <dgm:constr type="h" for="ch" forName="wedge1Tx" refType="h" fact="0.59"/>
          <dgm:constr type="l" for="ch" forName="wedge2" refType="w" fact="0.08"/>
          <dgm:constr type="t" for="ch" forName="wedge2" refType="w" fact="0.08"/>
          <dgm:constr type="w" for="ch" forName="wedge2" refType="w" fact="0.84"/>
          <dgm:constr type="h" for="ch" forName="wedge2" refType="h" fact="0.84"/>
          <dgm:constr type="l" for="ch" forName="wedge2Tx" refType="w" fact="0.2"/>
          <dgm:constr type="t" for="ch" forName="wedge2Tx" refType="h" fact="0.205"/>
          <dgm:constr type="w" for="ch" forName="wedge2Tx" refType="w" fact="0.295"/>
          <dgm:constr type="h" for="ch" forName="wedge2Tx" refType="h" fact="0.59"/>
          <dgm:constr type="primFontSz" for="ch" ptType="node" op="equ"/>
        </dgm:constrLst>
      </dgm:if>
      <dgm:if name="Name3" axis="ch" ptType="node" func="cnt" op="equ" val="3">
        <dgm:choose name="Name4">
          <dgm:if name="Name5" func="var" arg="dir" op="equ" val="norm">
            <dgm:constrLst>
              <dgm:constr type="l" for="ch" forName="wedge1" refType="w" fact="0.1233"/>
              <dgm:constr type="t" for="ch" forName="wedge1" refType="w" fact="0.055"/>
              <dgm:constr type="w" for="ch" forName="wedge1" refType="w" fact="0.84"/>
              <dgm:constr type="h" for="ch" forName="wedge1" refType="h" fact="0.84"/>
              <dgm:constr type="l" for="ch" forName="wedge1Tx" refType="w" fact="0.58"/>
              <dgm:constr type="t" for="ch" forName="wedge1Tx" refType="h" fact="0.21"/>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8"/>
              <dgm:constr type="t" for="ch" forName="wedge3" refType="w" fact="0.08"/>
              <dgm:constr type="w" for="ch" forName="wedge3" refType="w" fact="0.84"/>
              <dgm:constr type="h" for="ch" forName="wedge3" refType="h" fact="0.84"/>
              <dgm:constr type="l" for="ch" forName="wedge3Tx" refType="w" fact="0.17"/>
              <dgm:constr type="t" for="ch" forName="wedge3Tx" refType="h" fact="0.245"/>
              <dgm:constr type="w" for="ch" forName="wedge3Tx" refType="w" fact="0.285"/>
              <dgm:constr type="h" for="ch" forName="wedge3Tx" refType="h" fact="0.28"/>
              <dgm:constr type="primFontSz" for="ch" ptType="node" op="equ"/>
            </dgm:constrLst>
          </dgm:if>
          <dgm:else name="Name6">
            <dgm:constrLst>
              <dgm:constr type="l" for="ch" forName="wedge1" refType="w" fact="0.08"/>
              <dgm:constr type="t" for="ch" forName="wedge1" refType="w" fact="0.08"/>
              <dgm:constr type="w" for="ch" forName="wedge1" refType="w" fact="0.84"/>
              <dgm:constr type="h" for="ch" forName="wedge1" refType="h" fact="0.84"/>
              <dgm:constr type="l" for="ch" forName="wedge1Tx" refType="w" fact="0.545"/>
              <dgm:constr type="t" for="ch" forName="wedge1Tx" refType="h" fact="0.245"/>
              <dgm:constr type="w" for="ch" forName="wedge1Tx" refType="w" fact="0.285"/>
              <dgm:constr type="h" for="ch" forName="wedge1Tx" refType="h" fact="0.28"/>
              <dgm:constr type="l" for="ch" forName="wedge2" refType="w" fact="0.08"/>
              <dgm:constr type="t" for="ch" forName="wedge2" refType="w" fact="0.08"/>
              <dgm:constr type="w" for="ch" forName="wedge2" refType="w" fact="0.84"/>
              <dgm:constr type="h" for="ch" forName="wedge2" refType="h" fact="0.84"/>
              <dgm:constr type="l" for="ch" forName="wedge2Tx" refType="w" fact="0.31"/>
              <dgm:constr type="t" for="ch" forName="wedge2Tx" refType="h" fact="0.61"/>
              <dgm:constr type="w" for="ch" forName="wedge2Tx" refType="w" fact="0.38"/>
              <dgm:constr type="h" for="ch" forName="wedge2Tx" refType="h" fact="0.26"/>
              <dgm:constr type="l" for="ch" forName="wedge3" refType="w" fact="0.0367"/>
              <dgm:constr type="t" for="ch" forName="wedge3" refType="w" fact="0.055"/>
              <dgm:constr type="w" for="ch" forName="wedge3" refType="w" fact="0.84"/>
              <dgm:constr type="h" for="ch" forName="wedge3" refType="h" fact="0.84"/>
              <dgm:constr type="l" for="ch" forName="wedge3Tx" refType="w" fact="0.14"/>
              <dgm:constr type="t" for="ch" forName="wedge3Tx" refType="h" fact="0.21"/>
              <dgm:constr type="w" for="ch" forName="wedge3Tx" refType="w" fact="0.285"/>
              <dgm:constr type="h" for="ch" forName="wedge3Tx" refType="h" fact="0.28"/>
              <dgm:constr type="primFontSz" for="ch" ptType="node" op="equ"/>
            </dgm:constrLst>
          </dgm:else>
        </dgm:choose>
      </dgm:if>
      <dgm:if name="Name7" axis="ch" ptType="node" func="cnt" op="equ" val="4">
        <dgm:choose name="Name8">
          <dgm:if name="Name9" func="var" arg="dir" op="equ" val="norm">
            <dgm:constrLst>
              <dgm:constr type="l" for="ch" forName="wedge1" refType="w" fact="0.1154"/>
              <dgm:constr type="t" for="ch" forName="wedge1" refType="w" fact="0.0446"/>
              <dgm:constr type="w" for="ch" forName="wedge1" refType="w" fact="0.84"/>
              <dgm:constr type="h" for="ch" forName="wedge1" refType="h" fact="0.84"/>
              <dgm:constr type="l" for="ch" forName="wedge1Tx" refType="w" fact="0.545"/>
              <dgm:constr type="t" for="ch" forName="wedge1Tx" refType="h" fact="0.2"/>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8"/>
              <dgm:constr type="t" for="ch" forName="wedge4" refType="h" fact="0.08"/>
              <dgm:constr type="w" for="ch" forName="wedge4" refType="w" fact="0.84"/>
              <dgm:constr type="h" for="ch" forName="wedge4" refType="h" fact="0.84"/>
              <dgm:constr type="l" for="ch" forName="wedge4Tx" refType="w" fact="0.175"/>
              <dgm:constr type="t" for="ch" forName="wedge4Tx" refType="h" fact="0.235"/>
              <dgm:constr type="w" for="ch" forName="wedge4Tx" refType="w" fact="0.31"/>
              <dgm:constr type="h" for="ch" forName="wedge4Tx" refType="h" fact="0.25"/>
              <dgm:constr type="primFontSz" for="ch" ptType="node" op="equ"/>
            </dgm:constrLst>
          </dgm:if>
          <dgm:else name="Name10">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5"/>
              <dgm:constr type="t" for="ch" forName="wedge1Tx" refType="h" fact="0.235"/>
              <dgm:constr type="w" for="ch" forName="wedge1Tx" refType="w" fact="0.31"/>
              <dgm:constr type="h" for="ch" forName="wedge1Tx" refType="h" fact="0.25"/>
              <dgm:constr type="l" for="ch" forName="wedge2" refType="w" fact="0.08"/>
              <dgm:constr type="t" for="ch" forName="wedge2" refType="w" fact="0.08"/>
              <dgm:constr type="w" for="ch" forName="wedge2" refType="w" fact="0.84"/>
              <dgm:constr type="h" for="ch" forName="wedge2" refType="h" fact="0.84"/>
              <dgm:constr type="l" for="ch" forName="wedge2Tx" refType="w" fact="0.515"/>
              <dgm:constr type="t" for="ch" forName="wedge2Tx" refType="h" fact="0.515"/>
              <dgm:constr type="w" for="ch" forName="wedge2Tx" refType="w" fact="0.31"/>
              <dgm:constr type="h" for="ch" forName="wedge2Tx" refType="h" fact="0.25"/>
              <dgm:constr type="l" for="ch" forName="wedge3" refType="w" fact="0.08"/>
              <dgm:constr type="t" for="ch" forName="wedge3" refType="w" fact="0.08"/>
              <dgm:constr type="w" for="ch" forName="wedge3" refType="w" fact="0.84"/>
              <dgm:constr type="h" for="ch" forName="wedge3" refType="h" fact="0.84"/>
              <dgm:constr type="l" for="ch" forName="wedge3Tx" refType="w" fact="0.175"/>
              <dgm:constr type="t" for="ch" forName="wedge3Tx" refType="h" fact="0.515"/>
              <dgm:constr type="w" for="ch" forName="wedge3Tx" refType="w" fact="0.31"/>
              <dgm:constr type="h" for="ch" forName="wedge3Tx" refType="h" fact="0.25"/>
              <dgm:constr type="l" for="ch" forName="wedge4" refType="w" fact="0.0446"/>
              <dgm:constr type="t" for="ch" forName="wedge4" refType="h" fact="0.0446"/>
              <dgm:constr type="w" for="ch" forName="wedge4" refType="w" fact="0.84"/>
              <dgm:constr type="h" for="ch" forName="wedge4" refType="h" fact="0.84"/>
              <dgm:constr type="l" for="ch" forName="wedge4Tx" refType="w" fact="0.145"/>
              <dgm:constr type="t" for="ch" forName="wedge4Tx" refType="h" fact="0.2"/>
              <dgm:constr type="w" for="ch" forName="wedge4Tx" refType="w" fact="0.31"/>
              <dgm:constr type="h" for="ch" forName="wedge4Tx" refType="h" fact="0.25"/>
              <dgm:constr type="primFontSz" for="ch" ptType="node" op="equ"/>
            </dgm:constrLst>
          </dgm:else>
        </dgm:choose>
      </dgm:if>
      <dgm:if name="Name11" axis="ch" ptType="node" func="cnt" op="equ" val="5">
        <dgm:choose name="Name12">
          <dgm:if name="Name13" func="var" arg="dir" op="equ" val="norm">
            <dgm:constrLst>
              <dgm:constr type="l" for="ch" forName="wedge1" refType="w" fact="0.1094"/>
              <dgm:constr type="t" for="ch" forName="wedge1" refType="w" fact="0.0395"/>
              <dgm:constr type="w" for="ch" forName="wedge1" refType="w" fact="0.84"/>
              <dgm:constr type="h" for="ch" forName="wedge1" refType="h" fact="0.84"/>
              <dgm:constr type="l" for="ch" forName="wedge1Tx" refType="w" fact="0.54"/>
              <dgm:constr type="t" for="ch" forName="wedge1Tx" refType="h" fact="0.165"/>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8"/>
              <dgm:constr type="t" for="ch" forName="wedge5" refType="h" fact="0.08"/>
              <dgm:constr type="w" for="ch" forName="wedge5" refType="w" fact="0.84"/>
              <dgm:constr type="h" for="ch" forName="wedge5" refType="h" fact="0.84"/>
              <dgm:constr type="l" for="ch" forName="wedge5Tx" refType="w" fact="0.2025"/>
              <dgm:constr type="t" for="ch" forName="wedge5Tx" refType="h" fact="0.208"/>
              <dgm:constr type="w" for="ch" forName="wedge5Tx" refType="w" fact="0.285"/>
              <dgm:constr type="h" for="ch" forName="wedge5Tx" refType="h" fact="0.195"/>
              <dgm:constr type="primFontSz" for="ch" ptType="node" op="equ"/>
            </dgm:constrLst>
          </dgm:if>
          <dgm:else name="Name14">
            <dgm:constrLst>
              <dgm:constr type="l" for="ch" forName="wedge1" refType="w" fact="0.08"/>
              <dgm:constr type="t" for="ch" forName="wedge1" refType="w" fact="0.08"/>
              <dgm:constr type="w" for="ch" forName="wedge1" refType="w" fact="0.84"/>
              <dgm:constr type="h" for="ch" forName="wedge1" refType="h" fact="0.84"/>
              <dgm:constr type="l" for="ch" forName="wedge1Tx" refType="w" fact="0.51"/>
              <dgm:constr type="t" for="ch" forName="wedge1Tx" refType="h" fact="0.208"/>
              <dgm:constr type="w" for="ch" forName="wedge1Tx" refType="w" fact="0.285"/>
              <dgm:constr type="h" for="ch" forName="wedge1Tx" refType="h" fact="0.195"/>
              <dgm:constr type="l" for="ch" forName="wedge2" refType="w" fact="0.08"/>
              <dgm:constr type="t" for="ch" forName="wedge2" refType="w" fact="0.08"/>
              <dgm:constr type="w" for="ch" forName="wedge2" refType="w" fact="0.84"/>
              <dgm:constr type="h" for="ch" forName="wedge2" refType="h" fact="0.84"/>
              <dgm:constr type="l" for="ch" forName="wedge2Tx" refType="w" fact="0.629"/>
              <dgm:constr type="t" for="ch" forName="wedge2Tx" refType="h" fact="0.46"/>
              <dgm:constr type="w" for="ch" forName="wedge2Tx" refType="w" fact="0.25"/>
              <dgm:constr type="h" for="ch" forName="wedge2Tx" refType="h" fact="0.211"/>
              <dgm:constr type="l" for="ch" forName="wedge3" refType="w" fact="0.08"/>
              <dgm:constr type="t" for="ch" forName="wedge3" refType="w" fact="0.08"/>
              <dgm:constr type="w" for="ch" forName="wedge3" refType="w" fact="0.84"/>
              <dgm:constr type="h" for="ch" forName="wedge3" refType="h" fact="0.84"/>
              <dgm:constr type="l" for="ch" forName="wedge3Tx" refType="w" fact="0.35"/>
              <dgm:constr type="t" for="ch" forName="wedge3Tx" refType="h" fact="0.71"/>
              <dgm:constr type="w" for="ch" forName="wedge3Tx" refType="w" fact="0.3"/>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12"/>
              <dgm:constr type="t" for="ch" forName="wedge4Tx" refType="h" fact="0.46"/>
              <dgm:constr type="w" for="ch" forName="wedge4Tx" refType="w" fact="0.25"/>
              <dgm:constr type="h" for="ch" forName="wedge4Tx" refType="h" fact="0.211"/>
              <dgm:constr type="l" for="ch" forName="wedge5" refType="w" fact="0.0506"/>
              <dgm:constr type="t" for="ch" forName="wedge5" refType="h" fact="0.0395"/>
              <dgm:constr type="w" for="ch" forName="wedge5" refType="w" fact="0.84"/>
              <dgm:constr type="h" for="ch" forName="wedge5" refType="h" fact="0.84"/>
              <dgm:constr type="l" for="ch" forName="wedge5Tx" refType="w" fact="0.18"/>
              <dgm:constr type="t" for="ch" forName="wedge5Tx" refType="h" fact="0.165"/>
              <dgm:constr type="w" for="ch" forName="wedge5Tx" refType="w" fact="0.285"/>
              <dgm:constr type="h" for="ch" forName="wedge5Tx" refType="h" fact="0.195"/>
              <dgm:constr type="primFontSz" for="ch" ptType="node" op="equ"/>
            </dgm:constrLst>
          </dgm:else>
        </dgm:choose>
      </dgm:if>
      <dgm:if name="Name15" axis="ch" ptType="node" func="cnt" op="equ" val="6">
        <dgm:choose name="Name16">
          <dgm:if name="Name17" func="var" arg="dir" op="equ" val="norm">
            <dgm:constrLst>
              <dgm:constr type="l" for="ch" forName="wedge1" refType="w" fact="0.105"/>
              <dgm:constr type="t" for="ch" forName="wedge1" refType="w" fact="0.0367"/>
              <dgm:constr type="w" for="ch" forName="wedge1" refType="w" fact="0.84"/>
              <dgm:constr type="h" for="ch" forName="wedge1" refType="h" fact="0.84"/>
              <dgm:constr type="l" for="ch" forName="wedge1Tx" refType="w" fact="0.534"/>
              <dgm:constr type="t" for="ch" forName="wedge1Tx" refType="h" fact="0.126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8"/>
              <dgm:constr type="t" for="ch" forName="wedge6" refType="h" fact="0.08"/>
              <dgm:constr type="w" for="ch" forName="wedge6" refType="w" fact="0.84"/>
              <dgm:constr type="h" for="ch" forName="wedge6" refType="h" fact="0.84"/>
              <dgm:constr type="l" for="ch" forName="wedge6Tx" refType="w" fact="0.246"/>
              <dgm:constr type="t" for="ch" forName="wedge6Tx" refType="h" fact="0.17"/>
              <dgm:constr type="w" for="ch" forName="wedge6Tx" refType="w" fact="0.245"/>
              <dgm:constr type="h" for="ch" forName="wedge6Tx" refType="h" fact="0.18"/>
              <dgm:constr type="primFontSz" for="ch" ptType="node" op="equ"/>
            </dgm:constrLst>
          </dgm:if>
          <dgm:else name="Name18">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9"/>
              <dgm:constr type="t" for="ch" forName="wedge1Tx" refType="h" fact="0.17"/>
              <dgm:constr type="w" for="ch" forName="wedge1Tx" refType="w" fact="0.245"/>
              <dgm:constr type="h" for="ch" forName="wedge1Tx" refType="h" fact="0.18"/>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415"/>
              <dgm:constr type="w" for="ch" forName="wedge2Tx" refType="w" fact="0.254"/>
              <dgm:constr type="h" for="ch" forName="wedge2Tx" refType="h" fact="0.17"/>
              <dgm:constr type="l" for="ch" forName="wedge3" refType="w" fact="0.08"/>
              <dgm:constr type="t" for="ch" forName="wedge3" refType="w" fact="0.08"/>
              <dgm:constr type="w" for="ch" forName="wedge3" refType="w" fact="0.84"/>
              <dgm:constr type="h" for="ch" forName="wedge3" refType="h" fact="0.84"/>
              <dgm:constr type="l" for="ch" forName="wedge3Tx" refType="w" fact="0.509"/>
              <dgm:constr type="t" for="ch" forName="wedge3Tx" refType="h" fact="0.65"/>
              <dgm:constr type="w" for="ch" forName="wedge3Tx" refType="w" fact="0.245"/>
              <dgm:constr type="h" for="ch" forName="wedge3Tx" refType="h" fact="0.18"/>
              <dgm:constr type="l" for="ch" forName="wedge4" refType="w" fact="0.08"/>
              <dgm:constr type="t" for="ch" forName="wedge4" refType="h" fact="0.08"/>
              <dgm:constr type="w" for="ch" forName="wedge4" refType="w" fact="0.84"/>
              <dgm:constr type="h" for="ch" forName="wedge4" refType="h" fact="0.84"/>
              <dgm:constr type="l" for="ch" forName="wedge4Tx" refType="w" fact="0.246"/>
              <dgm:constr type="t" for="ch" forName="wedge4Tx" refType="h" fact="0.65"/>
              <dgm:constr type="w" for="ch" forName="wedge4Tx" refType="w" fact="0.245"/>
              <dgm:constr type="h" for="ch" forName="wedge4Tx" refType="h" fact="0.18"/>
              <dgm:constr type="l" for="ch" forName="wedge5" refType="w" fact="0.08"/>
              <dgm:constr type="t" for="ch" forName="wedge5" refType="h" fact="0.08"/>
              <dgm:constr type="w" for="ch" forName="wedge5" refType="w" fact="0.84"/>
              <dgm:constr type="h" for="ch" forName="wedge5" refType="h" fact="0.84"/>
              <dgm:constr type="l" for="ch" forName="wedge5Tx" refType="w" fact="0.093"/>
              <dgm:constr type="t" for="ch" forName="wedge5Tx" refType="h" fact="0.415"/>
              <dgm:constr type="w" for="ch" forName="wedge5Tx" refType="w" fact="0.254"/>
              <dgm:constr type="h" for="ch" forName="wedge5Tx" refType="h" fact="0.17"/>
              <dgm:constr type="l" for="ch" forName="wedge6" refType="w" fact="0.055"/>
              <dgm:constr type="t" for="ch" forName="wedge6" refType="h" fact="0.0367"/>
              <dgm:constr type="w" for="ch" forName="wedge6" refType="w" fact="0.84"/>
              <dgm:constr type="h" for="ch" forName="wedge6" refType="h" fact="0.84"/>
              <dgm:constr type="l" for="ch" forName="wedge6Tx" refType="w" fact="0.221"/>
              <dgm:constr type="t" for="ch" forName="wedge6Tx" refType="h" fact="0.1267"/>
              <dgm:constr type="w" for="ch" forName="wedge6Tx" refType="w" fact="0.245"/>
              <dgm:constr type="h" for="ch" forName="wedge6Tx" refType="h" fact="0.18"/>
              <dgm:constr type="primFontSz" for="ch" ptType="node" op="equ"/>
            </dgm:constrLst>
          </dgm:else>
        </dgm:choose>
      </dgm:if>
      <dgm:else name="Name19">
        <dgm:choose name="Name20">
          <dgm:if name="Name21" func="var" arg="dir" op="equ" val="norm">
            <dgm:constrLst>
              <dgm:constr type="l" for="ch" forName="wedge1" refType="w" fact="0.1017"/>
              <dgm:constr type="t" for="ch" forName="wedge1" refType="w" fact="0.035"/>
              <dgm:constr type="w" for="ch" forName="wedge1" refType="w" fact="0.84"/>
              <dgm:constr type="h" for="ch" forName="wedge1" refType="h" fact="0.84"/>
              <dgm:constr type="l" for="ch" forName="wedge1Tx" refType="w" fact="0.53"/>
              <dgm:constr type="t" for="ch" forName="wedge1Tx" refType="h" fact="0.115"/>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8"/>
              <dgm:constr type="t" for="ch" forName="wedge7" refType="h" fact="0.08"/>
              <dgm:constr type="w" for="ch" forName="wedge7" refType="w" fact="0.84"/>
              <dgm:constr type="h" for="ch" forName="wedge7" refType="h" fact="0.84"/>
              <dgm:constr type="l" for="ch" forName="wedge7Tx" refType="w" fact="0.262"/>
              <dgm:constr type="t" for="ch" forName="wedge7Tx" refType="h" fact="0.16"/>
              <dgm:constr type="w" for="ch" forName="wedge7Tx" refType="w" fact="0.23"/>
              <dgm:constr type="h" for="ch" forName="wedge7Tx" refType="h" fact="0.145"/>
              <dgm:constr type="primFontSz" for="ch" ptType="node" op="equ"/>
            </dgm:constrLst>
          </dgm:if>
          <dgm:else name="Name22">
            <dgm:constrLst>
              <dgm:constr type="l" for="ch" forName="wedge1" refType="w" fact="0.08"/>
              <dgm:constr type="t" for="ch" forName="wedge1" refType="w" fact="0.08"/>
              <dgm:constr type="w" for="ch" forName="wedge1" refType="w" fact="0.84"/>
              <dgm:constr type="h" for="ch" forName="wedge1" refType="h" fact="0.84"/>
              <dgm:constr type="l" for="ch" forName="wedge1Tx" refType="w" fact="0.508"/>
              <dgm:constr type="t" for="ch" forName="wedge1Tx" refType="h" fact="0.16"/>
              <dgm:constr type="w" for="ch" forName="wedge1Tx" refType="w" fact="0.23"/>
              <dgm:constr type="h" for="ch" forName="wedge1Tx" refType="h" fact="0.145"/>
              <dgm:constr type="l" for="ch" forName="wedge2" refType="w" fact="0.08"/>
              <dgm:constr type="t" for="ch" forName="wedge2" refType="w" fact="0.08"/>
              <dgm:constr type="w" for="ch" forName="wedge2" refType="w" fact="0.84"/>
              <dgm:constr type="h" for="ch" forName="wedge2" refType="h" fact="0.84"/>
              <dgm:constr type="l" for="ch" forName="wedge2Tx" refType="w" fact="0.655"/>
              <dgm:constr type="t" for="ch" forName="wedge2Tx" refType="h" fact="0.38"/>
              <dgm:constr type="w" for="ch" forName="wedge2Tx" refType="w" fact="0.244"/>
              <dgm:constr type="h" for="ch" forName="wedge2Tx" refType="h" fact="0.155"/>
              <dgm:constr type="l" for="ch" forName="wedge3" refType="w" fact="0.08"/>
              <dgm:constr type="t" for="ch" forName="wedge3" refType="w" fact="0.08"/>
              <dgm:constr type="w" for="ch" forName="wedge3" refType="w" fact="0.84"/>
              <dgm:constr type="h" for="ch" forName="wedge3" refType="h" fact="0.84"/>
              <dgm:constr type="l" for="ch" forName="wedge3Tx" refType="w" fact="0.62"/>
              <dgm:constr type="t" for="ch" forName="wedge3Tx" refType="h" fact="0.58"/>
              <dgm:constr type="w" for="ch" forName="wedge3Tx" refType="w" fact="0.22"/>
              <dgm:constr type="h" for="ch" forName="wedge3Tx" refType="h" fact="0.16"/>
              <dgm:constr type="l" for="ch" forName="wedge4" refType="w" fact="0.08"/>
              <dgm:constr type="t" for="ch" forName="wedge4" refType="h" fact="0.08"/>
              <dgm:constr type="w" for="ch" forName="wedge4" refType="w" fact="0.84"/>
              <dgm:constr type="h" for="ch" forName="wedge4" refType="h" fact="0.84"/>
              <dgm:constr type="l" for="ch" forName="wedge4Tx" refType="w" fact="0.3875"/>
              <dgm:constr type="t" for="ch" forName="wedge4Tx" refType="h" fact="0.74"/>
              <dgm:constr type="w" for="ch" forName="wedge4Tx" refType="w" fact="0.225"/>
              <dgm:constr type="h" for="ch" forName="wedge4Tx" refType="h" fact="0.16"/>
              <dgm:constr type="l" for="ch" forName="wedge5" refType="w" fact="0.08"/>
              <dgm:constr type="t" for="ch" forName="wedge5" refType="h" fact="0.08"/>
              <dgm:constr type="w" for="ch" forName="wedge5" refType="w" fact="0.84"/>
              <dgm:constr type="h" for="ch" forName="wedge5" refType="h" fact="0.84"/>
              <dgm:constr type="l" for="ch" forName="wedge5Tx" refType="w" fact="0.16"/>
              <dgm:constr type="t" for="ch" forName="wedge5Tx" refType="h" fact="0.58"/>
              <dgm:constr type="w" for="ch" forName="wedge5Tx" refType="w" fact="0.22"/>
              <dgm:constr type="h" for="ch" forName="wedge5Tx" refType="h" fact="0.16"/>
              <dgm:constr type="l" for="ch" forName="wedge6" refType="w" fact="0.08"/>
              <dgm:constr type="t" for="ch" forName="wedge6" refType="h" fact="0.08"/>
              <dgm:constr type="w" for="ch" forName="wedge6" refType="w" fact="0.84"/>
              <dgm:constr type="h" for="ch" forName="wedge6" refType="h" fact="0.84"/>
              <dgm:constr type="l" for="ch" forName="wedge6Tx" refType="w" fact="0.101"/>
              <dgm:constr type="t" for="ch" forName="wedge6Tx" refType="h" fact="0.38"/>
              <dgm:constr type="w" for="ch" forName="wedge6Tx" refType="w" fact="0.244"/>
              <dgm:constr type="h" for="ch" forName="wedge6Tx" refType="h" fact="0.155"/>
              <dgm:constr type="l" for="ch" forName="wedge7" refType="w" fact="0.0583"/>
              <dgm:constr type="t" for="ch" forName="wedge7" refType="h" fact="0.035"/>
              <dgm:constr type="w" for="ch" forName="wedge7" refType="w" fact="0.84"/>
              <dgm:constr type="h" for="ch" forName="wedge7" refType="h" fact="0.84"/>
              <dgm:constr type="l" for="ch" forName="wedge7Tx" refType="w" fact="0.2403"/>
              <dgm:constr type="t" for="ch" forName="wedge7Tx" refType="h" fact="0.115"/>
              <dgm:constr type="w" for="ch" forName="wedge7Tx" refType="w" fact="0.23"/>
              <dgm:constr type="h" for="ch" forName="wedge7Tx" refType="h" fact="0.145"/>
              <dgm:constr type="primFontSz" for="ch" ptType="node" op="equ"/>
            </dgm:constrLst>
          </dgm:else>
        </dgm:choose>
      </dgm:else>
    </dgm:choose>
    <dgm:ruleLst/>
    <dgm:choose name="Name23">
      <dgm:if name="Name24" axis="ch" ptType="node" func="cnt" op="gte" val="1">
        <dgm:layoutNode name="wedge1">
          <dgm:alg type="sp"/>
          <dgm:choose name="Name25">
            <dgm:if name="Name26" axis="ch" ptType="node" func="cnt" op="equ" val="1">
              <dgm:shape xmlns:r="http://schemas.openxmlformats.org/officeDocument/2006/relationships" type="ellipse" r:blip="">
                <dgm:adjLst/>
              </dgm:shape>
            </dgm:if>
            <dgm:if name="Name27" axis="ch" ptType="node" func="cnt" op="equ" val="2">
              <dgm:shape xmlns:r="http://schemas.openxmlformats.org/officeDocument/2006/relationships" type="pie" r:blip="">
                <dgm:adjLst>
                  <dgm:adj idx="1" val="270"/>
                  <dgm:adj idx="2" val="90"/>
                </dgm:adjLst>
              </dgm:shape>
            </dgm:if>
            <dgm:if name="Name28" axis="ch" ptType="node" func="cnt" op="equ" val="3">
              <dgm:shape xmlns:r="http://schemas.openxmlformats.org/officeDocument/2006/relationships" type="pie" r:blip="">
                <dgm:adjLst>
                  <dgm:adj idx="1" val="270"/>
                  <dgm:adj idx="2" val="30"/>
                </dgm:adjLst>
              </dgm:shape>
            </dgm:if>
            <dgm:if name="Name29" axis="ch" ptType="node" func="cnt" op="equ" val="4">
              <dgm:shape xmlns:r="http://schemas.openxmlformats.org/officeDocument/2006/relationships" type="pie" r:blip="">
                <dgm:adjLst>
                  <dgm:adj idx="1" val="270"/>
                  <dgm:adj idx="2" val="0"/>
                </dgm:adjLst>
              </dgm:shape>
            </dgm:if>
            <dgm:if name="Name30" axis="ch" ptType="node" func="cnt" op="equ" val="5">
              <dgm:shape xmlns:r="http://schemas.openxmlformats.org/officeDocument/2006/relationships" type="pie" r:blip="">
                <dgm:adjLst>
                  <dgm:adj idx="1" val="270"/>
                  <dgm:adj idx="2" val="342"/>
                </dgm:adjLst>
              </dgm:shape>
            </dgm:if>
            <dgm:if name="Name31" axis="ch" ptType="node" func="cnt" op="equ" val="6">
              <dgm:shape xmlns:r="http://schemas.openxmlformats.org/officeDocument/2006/relationships" type="pie" r:blip="">
                <dgm:adjLst>
                  <dgm:adj idx="1" val="270"/>
                  <dgm:adj idx="2" val="330"/>
                </dgm:adjLst>
              </dgm:shape>
            </dgm:if>
            <dgm:else name="Name32">
              <dgm:shape xmlns:r="http://schemas.openxmlformats.org/officeDocument/2006/relationships" type="pie" r:blip="">
                <dgm:adjLst>
                  <dgm:adj idx="1" val="270"/>
                  <dgm:adj idx="2" val="321.4286"/>
                </dgm:adjLst>
              </dgm:shape>
            </dgm:else>
          </dgm:choose>
          <dgm:choose name="Name33">
            <dgm:if name="Name34" func="var" arg="dir" op="equ" val="norm">
              <dgm:presOf axis="ch desOrSelf" ptType="node node" st="1 1" cnt="1 0"/>
            </dgm:if>
            <dgm:else name="Name35">
              <dgm:choose name="Name36">
                <dgm:if name="Name37" axis="ch" ptType="node" func="cnt" op="equ" val="1">
                  <dgm:presOf axis="ch desOrSelf" ptType="node node" st="1 1" cnt="1 0"/>
                </dgm:if>
                <dgm:if name="Name38" axis="ch" ptType="node" func="cnt" op="equ" val="2">
                  <dgm:presOf axis="ch desOrSelf" ptType="node node" st="2 1" cnt="1 0"/>
                </dgm:if>
                <dgm:if name="Name39" axis="ch" ptType="node" func="cnt" op="equ" val="3">
                  <dgm:presOf axis="ch desOrSelf" ptType="node node" st="3 1" cnt="1 0"/>
                </dgm:if>
                <dgm:if name="Name40" axis="ch" ptType="node" func="cnt" op="equ" val="4">
                  <dgm:presOf axis="ch desOrSelf" ptType="node node" st="4 1" cnt="1 0"/>
                </dgm:if>
                <dgm:if name="Name41" axis="ch" ptType="node" func="cnt" op="equ" val="5">
                  <dgm:presOf axis="ch desOrSelf" ptType="node node" st="5 1" cnt="1 0"/>
                </dgm:if>
                <dgm:if name="Name42" axis="ch" ptType="node" func="cnt" op="equ" val="6">
                  <dgm:presOf axis="ch desOrSelf" ptType="node node" st="6 1" cnt="1 0"/>
                </dgm:if>
                <dgm:else name="Name43">
                  <dgm:presOf axis="ch desOrSelf" ptType="node node" st="7 1" cnt="1 0"/>
                </dgm:else>
              </dgm:choose>
            </dgm:else>
          </dgm:choose>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44">
            <dgm:if name="Name45" func="var" arg="dir" op="equ" val="norm">
              <dgm:presOf axis="ch desOrSelf" ptType="node node" st="1 1" cnt="1 0"/>
            </dgm:if>
            <dgm:else name="Name46">
              <dgm:choose name="Name47">
                <dgm:if name="Name48" axis="ch" ptType="node" func="cnt" op="equ" val="1">
                  <dgm:presOf axis="ch desOrSelf" ptType="node node" st="1 1" cnt="1 0"/>
                </dgm:if>
                <dgm:if name="Name49" axis="ch" ptType="node" func="cnt" op="equ" val="2">
                  <dgm:presOf axis="ch desOrSelf" ptType="node node" st="2 1" cnt="1 0"/>
                </dgm:if>
                <dgm:if name="Name50" axis="ch" ptType="node" func="cnt" op="equ" val="3">
                  <dgm:presOf axis="ch desOrSelf" ptType="node node" st="3 1" cnt="1 0"/>
                </dgm:if>
                <dgm:if name="Name51" axis="ch" ptType="node" func="cnt" op="equ" val="4">
                  <dgm:presOf axis="ch desOrSelf" ptType="node node" st="4 1" cnt="1 0"/>
                </dgm:if>
                <dgm:if name="Name52" axis="ch" ptType="node" func="cnt" op="equ" val="5">
                  <dgm:presOf axis="ch desOrSelf" ptType="node node" st="5 1" cnt="1 0"/>
                </dgm:if>
                <dgm:if name="Name53" axis="ch" ptType="node" func="cnt" op="equ" val="6">
                  <dgm:presOf axis="ch desOrSelf" ptType="node node" st="6 1" cnt="1 0"/>
                </dgm:if>
                <dgm:else name="Name54">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55"/>
    </dgm:choose>
    <dgm:choose name="Name56">
      <dgm:if name="Name57" axis="ch" ptType="node" func="cnt" op="gte" val="2">
        <dgm:layoutNode name="wedge2">
          <dgm:alg type="sp"/>
          <dgm:choose name="Name58">
            <dgm:if name="Name59" axis="ch" ptType="node" func="cnt" op="equ" val="2">
              <dgm:shape xmlns:r="http://schemas.openxmlformats.org/officeDocument/2006/relationships" type="pie" r:blip="">
                <dgm:adjLst>
                  <dgm:adj idx="1" val="90"/>
                  <dgm:adj idx="2" val="270"/>
                </dgm:adjLst>
              </dgm:shape>
            </dgm:if>
            <dgm:if name="Name60" axis="ch" ptType="node" func="cnt" op="equ" val="3">
              <dgm:shape xmlns:r="http://schemas.openxmlformats.org/officeDocument/2006/relationships" type="pie" r:blip="">
                <dgm:adjLst>
                  <dgm:adj idx="1" val="30"/>
                  <dgm:adj idx="2" val="150"/>
                </dgm:adjLst>
              </dgm:shape>
            </dgm:if>
            <dgm:if name="Name61" axis="ch" ptType="node" func="cnt" op="equ" val="4">
              <dgm:shape xmlns:r="http://schemas.openxmlformats.org/officeDocument/2006/relationships" type="pie" r:blip="">
                <dgm:adjLst>
                  <dgm:adj idx="1" val="0"/>
                  <dgm:adj idx="2" val="90"/>
                </dgm:adjLst>
              </dgm:shape>
            </dgm:if>
            <dgm:if name="Name62" axis="ch" ptType="node" func="cnt" op="equ" val="5">
              <dgm:shape xmlns:r="http://schemas.openxmlformats.org/officeDocument/2006/relationships" type="pie" r:blip="">
                <dgm:adjLst>
                  <dgm:adj idx="1" val="342"/>
                  <dgm:adj idx="2" val="54"/>
                </dgm:adjLst>
              </dgm:shape>
            </dgm:if>
            <dgm:if name="Name63" axis="ch" ptType="node" func="cnt" op="equ" val="6">
              <dgm:shape xmlns:r="http://schemas.openxmlformats.org/officeDocument/2006/relationships" type="pie" r:blip="">
                <dgm:adjLst>
                  <dgm:adj idx="1" val="330"/>
                  <dgm:adj idx="2" val="30"/>
                </dgm:adjLst>
              </dgm:shape>
            </dgm:if>
            <dgm:else name="Name64">
              <dgm:shape xmlns:r="http://schemas.openxmlformats.org/officeDocument/2006/relationships" type="pie" r:blip="">
                <dgm:adjLst>
                  <dgm:adj idx="1" val="321.4286"/>
                  <dgm:adj idx="2" val="12.85714"/>
                </dgm:adjLst>
              </dgm:shape>
            </dgm:else>
          </dgm:choose>
          <dgm:choose name="Name65">
            <dgm:if name="Name66" func="var" arg="dir" op="equ" val="norm">
              <dgm:presOf axis="ch desOrSelf" ptType="node node" st="2 1" cnt="1 0"/>
            </dgm:if>
            <dgm:else name="Name67">
              <dgm:choose name="Name68">
                <dgm:if name="Name69" axis="ch" ptType="node" func="cnt" op="equ" val="2">
                  <dgm:presOf axis="ch desOrSelf" ptType="node node" st="1 1" cnt="1 0"/>
                </dgm:if>
                <dgm:if name="Name70" axis="ch" ptType="node" func="cnt" op="equ" val="3">
                  <dgm:presOf axis="ch desOrSelf" ptType="node node" st="2 1" cnt="1 0"/>
                </dgm:if>
                <dgm:if name="Name71" axis="ch" ptType="node" func="cnt" op="equ" val="4">
                  <dgm:presOf axis="ch desOrSelf" ptType="node node" st="3 1" cnt="1 0"/>
                </dgm:if>
                <dgm:if name="Name72" axis="ch" ptType="node" func="cnt" op="equ" val="5">
                  <dgm:presOf axis="ch desOrSelf" ptType="node node" st="4 1" cnt="1 0"/>
                </dgm:if>
                <dgm:if name="Name73" axis="ch" ptType="node" func="cnt" op="equ" val="6">
                  <dgm:presOf axis="ch desOrSelf" ptType="node node" st="5 1" cnt="1 0"/>
                </dgm:if>
                <dgm:else name="Name74">
                  <dgm:presOf axis="ch desOrSelf" ptType="node node" st="6 1" cnt="1 0"/>
                </dgm:else>
              </dgm:choose>
            </dgm:else>
          </dgm:choose>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75">
            <dgm:if name="Name76" func="var" arg="dir" op="equ" val="norm">
              <dgm:presOf axis="ch desOrSelf" ptType="node node" st="2 1" cnt="1 0"/>
            </dgm:if>
            <dgm:else name="Name77">
              <dgm:choose name="Name78">
                <dgm:if name="Name79" axis="ch" ptType="node" func="cnt" op="equ" val="2">
                  <dgm:presOf axis="ch desOrSelf" ptType="node node" st="1 1" cnt="1 0"/>
                </dgm:if>
                <dgm:if name="Name80" axis="ch" ptType="node" func="cnt" op="equ" val="3">
                  <dgm:presOf axis="ch desOrSelf" ptType="node node" st="2 1" cnt="1 0"/>
                </dgm:if>
                <dgm:if name="Name81" axis="ch" ptType="node" func="cnt" op="equ" val="4">
                  <dgm:presOf axis="ch desOrSelf" ptType="node node" st="3 1" cnt="1 0"/>
                </dgm:if>
                <dgm:if name="Name82" axis="ch" ptType="node" func="cnt" op="equ" val="5">
                  <dgm:presOf axis="ch desOrSelf" ptType="node node" st="4 1" cnt="1 0"/>
                </dgm:if>
                <dgm:if name="Name83" axis="ch" ptType="node" func="cnt" op="equ" val="6">
                  <dgm:presOf axis="ch desOrSelf" ptType="node node" st="5 1" cnt="1 0"/>
                </dgm:if>
                <dgm:else name="Name84">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85"/>
    </dgm:choose>
    <dgm:choose name="Name86">
      <dgm:if name="Name87" axis="ch" ptType="node" func="cnt" op="gte" val="3">
        <dgm:layoutNode name="wedge3">
          <dgm:alg type="sp"/>
          <dgm:choose name="Name88">
            <dgm:if name="Name89" axis="ch" ptType="node" func="cnt" op="equ" val="3">
              <dgm:shape xmlns:r="http://schemas.openxmlformats.org/officeDocument/2006/relationships" type="pie" r:blip="">
                <dgm:adjLst>
                  <dgm:adj idx="1" val="150"/>
                  <dgm:adj idx="2" val="270"/>
                </dgm:adjLst>
              </dgm:shape>
            </dgm:if>
            <dgm:if name="Name90" axis="ch" ptType="node" func="cnt" op="equ" val="4">
              <dgm:shape xmlns:r="http://schemas.openxmlformats.org/officeDocument/2006/relationships" type="pie" r:blip="">
                <dgm:adjLst>
                  <dgm:adj idx="1" val="90"/>
                  <dgm:adj idx="2" val="180"/>
                </dgm:adjLst>
              </dgm:shape>
            </dgm:if>
            <dgm:if name="Name91" axis="ch" ptType="node" func="cnt" op="equ" val="5">
              <dgm:shape xmlns:r="http://schemas.openxmlformats.org/officeDocument/2006/relationships" type="pie" r:blip="">
                <dgm:adjLst>
                  <dgm:adj idx="1" val="54"/>
                  <dgm:adj idx="2" val="126"/>
                </dgm:adjLst>
              </dgm:shape>
            </dgm:if>
            <dgm:if name="Name92" axis="ch" ptType="node" func="cnt" op="equ" val="6">
              <dgm:shape xmlns:r="http://schemas.openxmlformats.org/officeDocument/2006/relationships" type="pie" r:blip="">
                <dgm:adjLst>
                  <dgm:adj idx="1" val="30"/>
                  <dgm:adj idx="2" val="90"/>
                </dgm:adjLst>
              </dgm:shape>
            </dgm:if>
            <dgm:else name="Name93">
              <dgm:shape xmlns:r="http://schemas.openxmlformats.org/officeDocument/2006/relationships" type="pie" r:blip="">
                <dgm:adjLst>
                  <dgm:adj idx="1" val="12.85714"/>
                  <dgm:adj idx="2" val="64.28571"/>
                </dgm:adjLst>
              </dgm:shape>
            </dgm:else>
          </dgm:choose>
          <dgm:choose name="Name94">
            <dgm:if name="Name95" func="var" arg="dir" op="equ" val="norm">
              <dgm:presOf axis="ch desOrSelf" ptType="node node" st="3 1" cnt="1 0"/>
            </dgm:if>
            <dgm:else name="Name96">
              <dgm:choose name="Name97">
                <dgm:if name="Name98" axis="ch" ptType="node" func="cnt" op="equ" val="3">
                  <dgm:presOf axis="ch desOrSelf" ptType="node node" st="1 1" cnt="1 0"/>
                </dgm:if>
                <dgm:if name="Name99" axis="ch" ptType="node" func="cnt" op="equ" val="4">
                  <dgm:presOf axis="ch desOrSelf" ptType="node node" st="2 1" cnt="1 0"/>
                </dgm:if>
                <dgm:if name="Name100" axis="ch" ptType="node" func="cnt" op="equ" val="5">
                  <dgm:presOf axis="ch desOrSelf" ptType="node node" st="3 1" cnt="1 0"/>
                </dgm:if>
                <dgm:if name="Name101" axis="ch" ptType="node" func="cnt" op="equ" val="6">
                  <dgm:presOf axis="ch desOrSelf" ptType="node node" st="4 1" cnt="1 0"/>
                </dgm:if>
                <dgm:else name="Name102">
                  <dgm:presOf axis="ch desOrSelf" ptType="node node" st="5 1" cnt="1 0"/>
                </dgm:else>
              </dgm:choose>
            </dgm:else>
          </dgm:choose>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103">
            <dgm:if name="Name104" func="var" arg="dir" op="equ" val="norm">
              <dgm:presOf axis="ch desOrSelf" ptType="node node" st="3 1" cnt="1 0"/>
            </dgm:if>
            <dgm:else name="Name105">
              <dgm:choose name="Name106">
                <dgm:if name="Name107" axis="ch" ptType="node" func="cnt" op="equ" val="3">
                  <dgm:presOf axis="ch desOrSelf" ptType="node node" st="1 1" cnt="1 0"/>
                </dgm:if>
                <dgm:if name="Name108" axis="ch" ptType="node" func="cnt" op="equ" val="4">
                  <dgm:presOf axis="ch desOrSelf" ptType="node node" st="2 1" cnt="1 0"/>
                </dgm:if>
                <dgm:if name="Name109" axis="ch" ptType="node" func="cnt" op="equ" val="5">
                  <dgm:presOf axis="ch desOrSelf" ptType="node node" st="3 1" cnt="1 0"/>
                </dgm:if>
                <dgm:if name="Name110" axis="ch" ptType="node" func="cnt" op="equ" val="6">
                  <dgm:presOf axis="ch desOrSelf" ptType="node node" st="4 1" cnt="1 0"/>
                </dgm:if>
                <dgm:else name="Name111">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12"/>
    </dgm:choose>
    <dgm:choose name="Name113">
      <dgm:if name="Name114" axis="ch" ptType="node" func="cnt" op="gte" val="4">
        <dgm:layoutNode name="wedge4">
          <dgm:alg type="sp"/>
          <dgm:choose name="Name115">
            <dgm:if name="Name116" axis="ch" ptType="node" func="cnt" op="equ" val="4">
              <dgm:shape xmlns:r="http://schemas.openxmlformats.org/officeDocument/2006/relationships" type="pie" r:blip="">
                <dgm:adjLst>
                  <dgm:adj idx="1" val="180"/>
                  <dgm:adj idx="2" val="270"/>
                </dgm:adjLst>
              </dgm:shape>
            </dgm:if>
            <dgm:if name="Name117" axis="ch" ptType="node" func="cnt" op="equ" val="5">
              <dgm:shape xmlns:r="http://schemas.openxmlformats.org/officeDocument/2006/relationships" type="pie" r:blip="">
                <dgm:adjLst>
                  <dgm:adj idx="1" val="126"/>
                  <dgm:adj idx="2" val="198"/>
                </dgm:adjLst>
              </dgm:shape>
            </dgm:if>
            <dgm:if name="Name118" axis="ch" ptType="node" func="cnt" op="equ" val="6">
              <dgm:shape xmlns:r="http://schemas.openxmlformats.org/officeDocument/2006/relationships" type="pie" r:blip="">
                <dgm:adjLst>
                  <dgm:adj idx="1" val="90"/>
                  <dgm:adj idx="2" val="150"/>
                </dgm:adjLst>
              </dgm:shape>
            </dgm:if>
            <dgm:else name="Name119">
              <dgm:shape xmlns:r="http://schemas.openxmlformats.org/officeDocument/2006/relationships" type="pie" r:blip="">
                <dgm:adjLst>
                  <dgm:adj idx="1" val="64.2871"/>
                  <dgm:adj idx="2" val="115.7143"/>
                </dgm:adjLst>
              </dgm:shape>
            </dgm:else>
          </dgm:choose>
          <dgm:choose name="Name120">
            <dgm:if name="Name121" func="var" arg="dir" op="equ" val="norm">
              <dgm:presOf axis="ch desOrSelf" ptType="node node" st="4 1" cnt="1 0"/>
            </dgm:if>
            <dgm:else name="Name122">
              <dgm:choose name="Name123">
                <dgm:if name="Name124" axis="ch" ptType="node" func="cnt" op="equ" val="4">
                  <dgm:presOf axis="ch desOrSelf" ptType="node node" st="1 1" cnt="1 0"/>
                </dgm:if>
                <dgm:if name="Name125" axis="ch" ptType="node" func="cnt" op="equ" val="5">
                  <dgm:presOf axis="ch desOrSelf" ptType="node node" st="2 1" cnt="1 0"/>
                </dgm:if>
                <dgm:if name="Name126" axis="ch" ptType="node" func="cnt" op="equ" val="6">
                  <dgm:presOf axis="ch desOrSelf" ptType="node node" st="3 1" cnt="1 0"/>
                </dgm:if>
                <dgm:else name="Name127">
                  <dgm:presOf axis="ch desOrSelf" ptType="node node" st="4 1" cnt="1 0"/>
                </dgm:else>
              </dgm:choose>
            </dgm:else>
          </dgm:choose>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28">
            <dgm:if name="Name129" func="var" arg="dir" op="equ" val="norm">
              <dgm:presOf axis="ch desOrSelf" ptType="node node" st="4 1" cnt="1 0"/>
            </dgm:if>
            <dgm:else name="Name130">
              <dgm:choose name="Name131">
                <dgm:if name="Name132" axis="ch" ptType="node" func="cnt" op="equ" val="4">
                  <dgm:presOf axis="ch desOrSelf" ptType="node node" st="1 1" cnt="1 0"/>
                </dgm:if>
                <dgm:if name="Name133" axis="ch" ptType="node" func="cnt" op="equ" val="5">
                  <dgm:presOf axis="ch desOrSelf" ptType="node node" st="2 1" cnt="1 0"/>
                </dgm:if>
                <dgm:if name="Name134" axis="ch" ptType="node" func="cnt" op="equ" val="6">
                  <dgm:presOf axis="ch desOrSelf" ptType="node node" st="3 1" cnt="1 0"/>
                </dgm:if>
                <dgm:else name="Name135">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36"/>
    </dgm:choose>
    <dgm:choose name="Name137">
      <dgm:if name="Name138" axis="ch" ptType="node" func="cnt" op="gte" val="5">
        <dgm:layoutNode name="wedge5">
          <dgm:alg type="sp"/>
          <dgm:choose name="Name139">
            <dgm:if name="Name140" axis="ch" ptType="node" func="cnt" op="equ" val="5">
              <dgm:shape xmlns:r="http://schemas.openxmlformats.org/officeDocument/2006/relationships" type="pie" r:blip="">
                <dgm:adjLst>
                  <dgm:adj idx="1" val="198"/>
                  <dgm:adj idx="2" val="270"/>
                </dgm:adjLst>
              </dgm:shape>
            </dgm:if>
            <dgm:if name="Name141" axis="ch" ptType="node" func="cnt" op="equ" val="6">
              <dgm:shape xmlns:r="http://schemas.openxmlformats.org/officeDocument/2006/relationships" type="pie" r:blip="">
                <dgm:adjLst>
                  <dgm:adj idx="1" val="150"/>
                  <dgm:adj idx="2" val="210"/>
                </dgm:adjLst>
              </dgm:shape>
            </dgm:if>
            <dgm:else name="Name142">
              <dgm:shape xmlns:r="http://schemas.openxmlformats.org/officeDocument/2006/relationships" type="pie" r:blip="">
                <dgm:adjLst>
                  <dgm:adj idx="1" val="115.7143"/>
                  <dgm:adj idx="2" val="167.1429"/>
                </dgm:adjLst>
              </dgm:shape>
            </dgm:else>
          </dgm:choose>
          <dgm:choose name="Name143">
            <dgm:if name="Name144" func="var" arg="dir" op="equ" val="norm">
              <dgm:presOf axis="ch desOrSelf" ptType="node node" st="5 1" cnt="1 0"/>
            </dgm:if>
            <dgm:else name="Name145">
              <dgm:choose name="Name146">
                <dgm:if name="Name147" axis="ch" ptType="node" func="cnt" op="equ" val="5">
                  <dgm:presOf axis="ch desOrSelf" ptType="node node" st="1 1" cnt="1 0"/>
                </dgm:if>
                <dgm:if name="Name148" axis="ch" ptType="node" func="cnt" op="equ" val="6">
                  <dgm:presOf axis="ch desOrSelf" ptType="node node" st="2 1" cnt="1 0"/>
                </dgm:if>
                <dgm:else name="Name149">
                  <dgm:presOf axis="ch desOrSelf" ptType="node node" st="3 1" cnt="1 0"/>
                </dgm:else>
              </dgm:choose>
            </dgm:else>
          </dgm:choose>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50">
            <dgm:if name="Name151" func="var" arg="dir" op="equ" val="norm">
              <dgm:presOf axis="ch desOrSelf" ptType="node node" st="5 1" cnt="1 0"/>
            </dgm:if>
            <dgm:else name="Name152">
              <dgm:choose name="Name153">
                <dgm:if name="Name154" axis="ch" ptType="node" func="cnt" op="equ" val="5">
                  <dgm:presOf axis="ch desOrSelf" ptType="node node" st="1 1" cnt="1 0"/>
                </dgm:if>
                <dgm:if name="Name155" axis="ch" ptType="node" func="cnt" op="equ" val="6">
                  <dgm:presOf axis="ch desOrSelf" ptType="node node" st="2 1" cnt="1 0"/>
                </dgm:if>
                <dgm:else name="Name156">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57"/>
    </dgm:choose>
    <dgm:choose name="Name158">
      <dgm:if name="Name159" axis="ch" ptType="node" func="cnt" op="gte" val="6">
        <dgm:layoutNode name="wedge6">
          <dgm:alg type="sp"/>
          <dgm:choose name="Name160">
            <dgm:if name="Name161" axis="ch" ptType="node" func="cnt" op="equ" val="6">
              <dgm:shape xmlns:r="http://schemas.openxmlformats.org/officeDocument/2006/relationships" type="pie" r:blip="">
                <dgm:adjLst>
                  <dgm:adj idx="1" val="210"/>
                  <dgm:adj idx="2" val="270"/>
                </dgm:adjLst>
              </dgm:shape>
            </dgm:if>
            <dgm:else name="Name162">
              <dgm:shape xmlns:r="http://schemas.openxmlformats.org/officeDocument/2006/relationships" type="pie" r:blip="">
                <dgm:adjLst>
                  <dgm:adj idx="1" val="167.1429"/>
                  <dgm:adj idx="2" val="218.5714"/>
                </dgm:adjLst>
              </dgm:shape>
            </dgm:else>
          </dgm:choose>
          <dgm:choose name="Name163">
            <dgm:if name="Name164" func="var" arg="dir" op="equ" val="norm">
              <dgm:presOf axis="ch desOrSelf" ptType="node node" st="6 1" cnt="1 0"/>
            </dgm:if>
            <dgm:else name="Name165">
              <dgm:choose name="Name166">
                <dgm:if name="Name167" axis="ch" ptType="node" func="cnt" op="equ" val="6">
                  <dgm:presOf axis="ch desOrSelf" ptType="node node" st="1 1" cnt="1 0"/>
                </dgm:if>
                <dgm:else name="Name168">
                  <dgm:presOf axis="ch desOrSelf" ptType="node node" st="2 1" cnt="1 0"/>
                </dgm:else>
              </dgm:choose>
            </dgm:else>
          </dgm:choose>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69">
            <dgm:if name="Name170" func="var" arg="dir" op="equ" val="norm">
              <dgm:presOf axis="ch desOrSelf" ptType="node node" st="6 1" cnt="1 0"/>
            </dgm:if>
            <dgm:else name="Name171">
              <dgm:choose name="Name172">
                <dgm:if name="Name173" axis="ch" ptType="node" func="cnt" op="equ" val="6">
                  <dgm:presOf axis="ch desOrSelf" ptType="node node" st="1 1" cnt="1 0"/>
                </dgm:if>
                <dgm:else name="Name174">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75"/>
    </dgm:choose>
    <dgm:choose name="Name176">
      <dgm:if name="Name177" axis="ch" ptType="node" func="cnt" op="gte" val="7">
        <dgm:layoutNode name="wedge7">
          <dgm:alg type="sp"/>
          <dgm:shape xmlns:r="http://schemas.openxmlformats.org/officeDocument/2006/relationships" type="pie" r:blip="">
            <dgm:adjLst>
              <dgm:adj idx="1" val="218.5714"/>
              <dgm:adj idx="2" val="270"/>
            </dgm:adjLst>
          </dgm:shape>
          <dgm:choose name="Name178">
            <dgm:if name="Name179" func="var" arg="dir" op="equ" val="norm">
              <dgm:presOf axis="ch desOrSelf" ptType="node node" st="7 1" cnt="1 0"/>
            </dgm:if>
            <dgm:else name="Name180">
              <dgm:presOf axis="ch desOrSelf" ptType="node node" st="1 1" cnt="1 0"/>
            </dgm:else>
          </dgm:choose>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81">
            <dgm:if name="Name182" func="var" arg="dir" op="equ" val="norm">
              <dgm:presOf axis="ch desOrSelf" ptType="node node" st="7 1" cnt="1 0"/>
            </dgm:if>
            <dgm:else name="Name183">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84"/>
    </dgm:choose>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L"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A3C575-DADB-438D-9A44-1855B871791A}" type="datetimeFigureOut">
              <a:rPr lang="en-IL" smtClean="0"/>
              <a:t>02/11/2026</a:t>
            </a:fld>
            <a:endParaRPr lang="en-IL"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L"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L"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CF5040-AB1C-4862-B7FA-6D0A4F6F651F}" type="slidenum">
              <a:rPr lang="en-IL" smtClean="0"/>
              <a:t>‹#›</a:t>
            </a:fld>
            <a:endParaRPr lang="en-IL" dirty="0"/>
          </a:p>
        </p:txBody>
      </p:sp>
    </p:spTree>
    <p:extLst>
      <p:ext uri="{BB962C8B-B14F-4D97-AF65-F5344CB8AC3E}">
        <p14:creationId xmlns:p14="http://schemas.microsoft.com/office/powerpoint/2010/main" val="13592437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73388A-ABBD-733F-4496-AD191D5550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L"/>
          </a:p>
        </p:txBody>
      </p:sp>
      <p:sp>
        <p:nvSpPr>
          <p:cNvPr id="3" name="Subtitle 2">
            <a:extLst>
              <a:ext uri="{FF2B5EF4-FFF2-40B4-BE49-F238E27FC236}">
                <a16:creationId xmlns:a16="http://schemas.microsoft.com/office/drawing/2014/main" id="{04DC176B-F03A-2941-6A13-B89982D6DD5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L"/>
          </a:p>
        </p:txBody>
      </p:sp>
      <p:sp>
        <p:nvSpPr>
          <p:cNvPr id="4" name="Date Placeholder 3">
            <a:extLst>
              <a:ext uri="{FF2B5EF4-FFF2-40B4-BE49-F238E27FC236}">
                <a16:creationId xmlns:a16="http://schemas.microsoft.com/office/drawing/2014/main" id="{BC32A8F7-4129-CE25-5BD3-51B448D4BA8D}"/>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0419CABC-1F60-AA46-E722-8CCE293F06C9}"/>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FBB2157C-5F13-0CE2-A731-A53C89586FC9}"/>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6413077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F9B3BA-82AD-D886-4166-BA54D3A9F2B2}"/>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04C910AA-D69E-6830-819F-76D86104E6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1CEAB4EA-E979-F04F-37A7-22201A5C6873}"/>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D42982D9-FCF0-D915-E1D5-D135F0E543F3}"/>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277A68D9-9F77-D466-6AA7-1D6607591F9C}"/>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226952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CA4870-39BD-0F06-E5FA-EB7CD4EF742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L"/>
          </a:p>
        </p:txBody>
      </p:sp>
      <p:sp>
        <p:nvSpPr>
          <p:cNvPr id="3" name="Text Placeholder 2">
            <a:extLst>
              <a:ext uri="{FF2B5EF4-FFF2-40B4-BE49-F238E27FC236}">
                <a16:creationId xmlns:a16="http://schemas.microsoft.com/office/drawing/2014/main" id="{42BAFF0B-40FA-9F9C-6929-5B09D57281F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9D62333-C9C0-4EE4-CDBD-4957182C466F}"/>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880C9AEF-C86A-2D7D-DFE7-16517609FD43}"/>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C98679DF-0CF3-ACC1-38A5-024CA2DC82B8}"/>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7364976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5D1A0-5A67-3E8B-2BA5-2B26AB9EF914}"/>
              </a:ext>
            </a:extLst>
          </p:cNvPr>
          <p:cNvSpPr>
            <a:spLocks noGrp="1"/>
          </p:cNvSpPr>
          <p:nvPr>
            <p:ph type="title"/>
          </p:nvPr>
        </p:nvSpPr>
        <p:spPr/>
        <p:txBody>
          <a:bodyPr/>
          <a:lstStyle/>
          <a:p>
            <a:r>
              <a:rPr lang="en-US"/>
              <a:t>Click to edit Master title style</a:t>
            </a:r>
            <a:endParaRPr lang="en-IL"/>
          </a:p>
        </p:txBody>
      </p:sp>
      <p:sp>
        <p:nvSpPr>
          <p:cNvPr id="3" name="Content Placeholder 2">
            <a:extLst>
              <a:ext uri="{FF2B5EF4-FFF2-40B4-BE49-F238E27FC236}">
                <a16:creationId xmlns:a16="http://schemas.microsoft.com/office/drawing/2014/main" id="{83A99850-81B4-0372-6641-05BC29C61D5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Content Placeholder 3">
            <a:extLst>
              <a:ext uri="{FF2B5EF4-FFF2-40B4-BE49-F238E27FC236}">
                <a16:creationId xmlns:a16="http://schemas.microsoft.com/office/drawing/2014/main" id="{682E0688-FB63-11DF-2ED2-98E301A1D19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Date Placeholder 4">
            <a:extLst>
              <a:ext uri="{FF2B5EF4-FFF2-40B4-BE49-F238E27FC236}">
                <a16:creationId xmlns:a16="http://schemas.microsoft.com/office/drawing/2014/main" id="{2F41486A-D356-A0CF-79D7-F34B95703F68}"/>
              </a:ext>
            </a:extLst>
          </p:cNvPr>
          <p:cNvSpPr>
            <a:spLocks noGrp="1"/>
          </p:cNvSpPr>
          <p:nvPr>
            <p:ph type="dt" sz="half" idx="10"/>
          </p:nvPr>
        </p:nvSpPr>
        <p:spPr/>
        <p:txBody>
          <a:bodyPr/>
          <a:lstStyle/>
          <a:p>
            <a:r>
              <a:rPr lang="en-IL"/>
              <a:t>2 November 2026</a:t>
            </a:r>
            <a:endParaRPr lang="en-IL" dirty="0"/>
          </a:p>
        </p:txBody>
      </p:sp>
      <p:sp>
        <p:nvSpPr>
          <p:cNvPr id="6" name="Footer Placeholder 5">
            <a:extLst>
              <a:ext uri="{FF2B5EF4-FFF2-40B4-BE49-F238E27FC236}">
                <a16:creationId xmlns:a16="http://schemas.microsoft.com/office/drawing/2014/main" id="{B7D2BE46-C266-FF62-C734-BBEC65E5E628}"/>
              </a:ext>
            </a:extLst>
          </p:cNvPr>
          <p:cNvSpPr>
            <a:spLocks noGrp="1"/>
          </p:cNvSpPr>
          <p:nvPr>
            <p:ph type="ftr" sz="quarter" idx="11"/>
          </p:nvPr>
        </p:nvSpPr>
        <p:spPr/>
        <p:txBody>
          <a:bodyPr/>
          <a:lstStyle/>
          <a:p>
            <a:r>
              <a:rPr lang="en-US"/>
              <a:t>GCH 2026</a:t>
            </a:r>
            <a:endParaRPr lang="en-IL" dirty="0"/>
          </a:p>
        </p:txBody>
      </p:sp>
      <p:sp>
        <p:nvSpPr>
          <p:cNvPr id="7" name="Slide Number Placeholder 6">
            <a:extLst>
              <a:ext uri="{FF2B5EF4-FFF2-40B4-BE49-F238E27FC236}">
                <a16:creationId xmlns:a16="http://schemas.microsoft.com/office/drawing/2014/main" id="{E2F39832-803C-23F2-548E-B0A8B6FEBB7E}"/>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1778249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562B6-E880-471E-5B71-91A27DBD79E0}"/>
              </a:ext>
            </a:extLst>
          </p:cNvPr>
          <p:cNvSpPr>
            <a:spLocks noGrp="1"/>
          </p:cNvSpPr>
          <p:nvPr>
            <p:ph type="title"/>
          </p:nvPr>
        </p:nvSpPr>
        <p:spPr>
          <a:xfrm>
            <a:off x="839788" y="365125"/>
            <a:ext cx="10515600" cy="1325563"/>
          </a:xfrm>
        </p:spPr>
        <p:txBody>
          <a:bodyPr/>
          <a:lstStyle/>
          <a:p>
            <a:r>
              <a:rPr lang="en-US"/>
              <a:t>Click to edit Master title style</a:t>
            </a:r>
            <a:endParaRPr lang="en-IL"/>
          </a:p>
        </p:txBody>
      </p:sp>
      <p:sp>
        <p:nvSpPr>
          <p:cNvPr id="3" name="Text Placeholder 2">
            <a:extLst>
              <a:ext uri="{FF2B5EF4-FFF2-40B4-BE49-F238E27FC236}">
                <a16:creationId xmlns:a16="http://schemas.microsoft.com/office/drawing/2014/main" id="{26FC6114-7CAC-11D2-78F5-E57F70E516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DAF5B77-B4ED-ACFD-247D-F1016EA3BC8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5" name="Text Placeholder 4">
            <a:extLst>
              <a:ext uri="{FF2B5EF4-FFF2-40B4-BE49-F238E27FC236}">
                <a16:creationId xmlns:a16="http://schemas.microsoft.com/office/drawing/2014/main" id="{FAFA6B60-D511-2FE4-F937-410D9A29189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68C04C1-7327-7CFD-432D-92FB930962E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7" name="Date Placeholder 6">
            <a:extLst>
              <a:ext uri="{FF2B5EF4-FFF2-40B4-BE49-F238E27FC236}">
                <a16:creationId xmlns:a16="http://schemas.microsoft.com/office/drawing/2014/main" id="{E81BFBE3-F6B6-EFC4-D1C9-DA6CF4852E76}"/>
              </a:ext>
            </a:extLst>
          </p:cNvPr>
          <p:cNvSpPr>
            <a:spLocks noGrp="1"/>
          </p:cNvSpPr>
          <p:nvPr>
            <p:ph type="dt" sz="half" idx="10"/>
          </p:nvPr>
        </p:nvSpPr>
        <p:spPr/>
        <p:txBody>
          <a:bodyPr/>
          <a:lstStyle/>
          <a:p>
            <a:r>
              <a:rPr lang="en-IL"/>
              <a:t>2 November 2026</a:t>
            </a:r>
            <a:endParaRPr lang="en-IL" dirty="0"/>
          </a:p>
        </p:txBody>
      </p:sp>
      <p:sp>
        <p:nvSpPr>
          <p:cNvPr id="8" name="Footer Placeholder 7">
            <a:extLst>
              <a:ext uri="{FF2B5EF4-FFF2-40B4-BE49-F238E27FC236}">
                <a16:creationId xmlns:a16="http://schemas.microsoft.com/office/drawing/2014/main" id="{31891CAE-6CF1-27D1-F84E-0A52570C894A}"/>
              </a:ext>
            </a:extLst>
          </p:cNvPr>
          <p:cNvSpPr>
            <a:spLocks noGrp="1"/>
          </p:cNvSpPr>
          <p:nvPr>
            <p:ph type="ftr" sz="quarter" idx="11"/>
          </p:nvPr>
        </p:nvSpPr>
        <p:spPr/>
        <p:txBody>
          <a:bodyPr/>
          <a:lstStyle/>
          <a:p>
            <a:r>
              <a:rPr lang="en-US"/>
              <a:t>GCH 2026</a:t>
            </a:r>
            <a:endParaRPr lang="en-IL" dirty="0"/>
          </a:p>
        </p:txBody>
      </p:sp>
      <p:sp>
        <p:nvSpPr>
          <p:cNvPr id="9" name="Slide Number Placeholder 8">
            <a:extLst>
              <a:ext uri="{FF2B5EF4-FFF2-40B4-BE49-F238E27FC236}">
                <a16:creationId xmlns:a16="http://schemas.microsoft.com/office/drawing/2014/main" id="{505594EB-93EB-625C-79EC-78B6C6011769}"/>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42376466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397A4-C118-05C9-2CF6-33A4D6A22E41}"/>
              </a:ext>
            </a:extLst>
          </p:cNvPr>
          <p:cNvSpPr>
            <a:spLocks noGrp="1"/>
          </p:cNvSpPr>
          <p:nvPr>
            <p:ph type="title"/>
          </p:nvPr>
        </p:nvSpPr>
        <p:spPr/>
        <p:txBody>
          <a:bodyPr/>
          <a:lstStyle/>
          <a:p>
            <a:r>
              <a:rPr lang="en-US"/>
              <a:t>Click to edit Master title style</a:t>
            </a:r>
            <a:endParaRPr lang="en-IL"/>
          </a:p>
        </p:txBody>
      </p:sp>
      <p:sp>
        <p:nvSpPr>
          <p:cNvPr id="3" name="Date Placeholder 2">
            <a:extLst>
              <a:ext uri="{FF2B5EF4-FFF2-40B4-BE49-F238E27FC236}">
                <a16:creationId xmlns:a16="http://schemas.microsoft.com/office/drawing/2014/main" id="{9522135F-8F87-3B21-8A84-10C67C5E5FD7}"/>
              </a:ext>
            </a:extLst>
          </p:cNvPr>
          <p:cNvSpPr>
            <a:spLocks noGrp="1"/>
          </p:cNvSpPr>
          <p:nvPr>
            <p:ph type="dt" sz="half" idx="10"/>
          </p:nvPr>
        </p:nvSpPr>
        <p:spPr/>
        <p:txBody>
          <a:bodyPr/>
          <a:lstStyle/>
          <a:p>
            <a:r>
              <a:rPr lang="en-IL"/>
              <a:t>2 November 2026</a:t>
            </a:r>
            <a:endParaRPr lang="en-IL" dirty="0"/>
          </a:p>
        </p:txBody>
      </p:sp>
      <p:sp>
        <p:nvSpPr>
          <p:cNvPr id="4" name="Footer Placeholder 3">
            <a:extLst>
              <a:ext uri="{FF2B5EF4-FFF2-40B4-BE49-F238E27FC236}">
                <a16:creationId xmlns:a16="http://schemas.microsoft.com/office/drawing/2014/main" id="{8FEC587A-022E-F56C-242E-3E88ECD54509}"/>
              </a:ext>
            </a:extLst>
          </p:cNvPr>
          <p:cNvSpPr>
            <a:spLocks noGrp="1"/>
          </p:cNvSpPr>
          <p:nvPr>
            <p:ph type="ftr" sz="quarter" idx="11"/>
          </p:nvPr>
        </p:nvSpPr>
        <p:spPr/>
        <p:txBody>
          <a:bodyPr/>
          <a:lstStyle/>
          <a:p>
            <a:r>
              <a:rPr lang="en-US"/>
              <a:t>GCH 2026</a:t>
            </a:r>
            <a:endParaRPr lang="en-IL" dirty="0"/>
          </a:p>
        </p:txBody>
      </p:sp>
      <p:sp>
        <p:nvSpPr>
          <p:cNvPr id="5" name="Slide Number Placeholder 4">
            <a:extLst>
              <a:ext uri="{FF2B5EF4-FFF2-40B4-BE49-F238E27FC236}">
                <a16:creationId xmlns:a16="http://schemas.microsoft.com/office/drawing/2014/main" id="{26398122-0189-2EA1-DACD-4677DC8130F6}"/>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2335809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4633DA6-2C83-A439-CBE4-4763246B2BE1}"/>
              </a:ext>
            </a:extLst>
          </p:cNvPr>
          <p:cNvSpPr>
            <a:spLocks noGrp="1"/>
          </p:cNvSpPr>
          <p:nvPr>
            <p:ph type="dt" sz="half" idx="10"/>
          </p:nvPr>
        </p:nvSpPr>
        <p:spPr/>
        <p:txBody>
          <a:bodyPr/>
          <a:lstStyle/>
          <a:p>
            <a:r>
              <a:rPr lang="en-IL"/>
              <a:t>2 November 2026</a:t>
            </a:r>
            <a:endParaRPr lang="en-IL" dirty="0"/>
          </a:p>
        </p:txBody>
      </p:sp>
      <p:sp>
        <p:nvSpPr>
          <p:cNvPr id="3" name="Footer Placeholder 2">
            <a:extLst>
              <a:ext uri="{FF2B5EF4-FFF2-40B4-BE49-F238E27FC236}">
                <a16:creationId xmlns:a16="http://schemas.microsoft.com/office/drawing/2014/main" id="{8BB694D1-C412-09AC-65E6-C0CF1BC865C8}"/>
              </a:ext>
            </a:extLst>
          </p:cNvPr>
          <p:cNvSpPr>
            <a:spLocks noGrp="1"/>
          </p:cNvSpPr>
          <p:nvPr>
            <p:ph type="ftr" sz="quarter" idx="11"/>
          </p:nvPr>
        </p:nvSpPr>
        <p:spPr/>
        <p:txBody>
          <a:bodyPr/>
          <a:lstStyle/>
          <a:p>
            <a:r>
              <a:rPr lang="en-US"/>
              <a:t>GCH 2026</a:t>
            </a:r>
            <a:endParaRPr lang="en-IL" dirty="0"/>
          </a:p>
        </p:txBody>
      </p:sp>
      <p:sp>
        <p:nvSpPr>
          <p:cNvPr id="4" name="Slide Number Placeholder 3">
            <a:extLst>
              <a:ext uri="{FF2B5EF4-FFF2-40B4-BE49-F238E27FC236}">
                <a16:creationId xmlns:a16="http://schemas.microsoft.com/office/drawing/2014/main" id="{BBB0B0A6-76B6-99E7-91CB-76642C2C0D08}"/>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20539754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8669F-5E28-80C0-CB0D-9E8AAEB78C1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Content Placeholder 2">
            <a:extLst>
              <a:ext uri="{FF2B5EF4-FFF2-40B4-BE49-F238E27FC236}">
                <a16:creationId xmlns:a16="http://schemas.microsoft.com/office/drawing/2014/main" id="{FEE6094B-FBB4-5866-6C46-D76FEC401F0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Text Placeholder 3">
            <a:extLst>
              <a:ext uri="{FF2B5EF4-FFF2-40B4-BE49-F238E27FC236}">
                <a16:creationId xmlns:a16="http://schemas.microsoft.com/office/drawing/2014/main" id="{C2A65CF1-ECF3-67F6-25D2-C718117F75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6AA28F1-8488-475C-A2A7-221144DE0AB5}"/>
              </a:ext>
            </a:extLst>
          </p:cNvPr>
          <p:cNvSpPr>
            <a:spLocks noGrp="1"/>
          </p:cNvSpPr>
          <p:nvPr>
            <p:ph type="dt" sz="half" idx="10"/>
          </p:nvPr>
        </p:nvSpPr>
        <p:spPr/>
        <p:txBody>
          <a:bodyPr/>
          <a:lstStyle/>
          <a:p>
            <a:r>
              <a:rPr lang="en-IL"/>
              <a:t>2 November 2026</a:t>
            </a:r>
            <a:endParaRPr lang="en-IL" dirty="0"/>
          </a:p>
        </p:txBody>
      </p:sp>
      <p:sp>
        <p:nvSpPr>
          <p:cNvPr id="6" name="Footer Placeholder 5">
            <a:extLst>
              <a:ext uri="{FF2B5EF4-FFF2-40B4-BE49-F238E27FC236}">
                <a16:creationId xmlns:a16="http://schemas.microsoft.com/office/drawing/2014/main" id="{0DB38E2D-0043-4C41-44AD-B7151EA14DFF}"/>
              </a:ext>
            </a:extLst>
          </p:cNvPr>
          <p:cNvSpPr>
            <a:spLocks noGrp="1"/>
          </p:cNvSpPr>
          <p:nvPr>
            <p:ph type="ftr" sz="quarter" idx="11"/>
          </p:nvPr>
        </p:nvSpPr>
        <p:spPr/>
        <p:txBody>
          <a:bodyPr/>
          <a:lstStyle/>
          <a:p>
            <a:r>
              <a:rPr lang="en-US"/>
              <a:t>GCH 2026</a:t>
            </a:r>
            <a:endParaRPr lang="en-IL" dirty="0"/>
          </a:p>
        </p:txBody>
      </p:sp>
      <p:sp>
        <p:nvSpPr>
          <p:cNvPr id="7" name="Slide Number Placeholder 6">
            <a:extLst>
              <a:ext uri="{FF2B5EF4-FFF2-40B4-BE49-F238E27FC236}">
                <a16:creationId xmlns:a16="http://schemas.microsoft.com/office/drawing/2014/main" id="{69C5FCAC-2090-B96D-FDBC-264DC54B42DE}"/>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1415723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070636-30E8-6B9A-023E-DB1E34CAC4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L"/>
          </a:p>
        </p:txBody>
      </p:sp>
      <p:sp>
        <p:nvSpPr>
          <p:cNvPr id="3" name="Picture Placeholder 2">
            <a:extLst>
              <a:ext uri="{FF2B5EF4-FFF2-40B4-BE49-F238E27FC236}">
                <a16:creationId xmlns:a16="http://schemas.microsoft.com/office/drawing/2014/main" id="{CDE707CA-916E-5F23-803E-5DA11FFA7E60}"/>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L" dirty="0"/>
          </a:p>
        </p:txBody>
      </p:sp>
      <p:sp>
        <p:nvSpPr>
          <p:cNvPr id="4" name="Text Placeholder 3">
            <a:extLst>
              <a:ext uri="{FF2B5EF4-FFF2-40B4-BE49-F238E27FC236}">
                <a16:creationId xmlns:a16="http://schemas.microsoft.com/office/drawing/2014/main" id="{20D88B4E-AE62-7D8D-DA2D-01D09469D2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A0E28D-F462-D710-29BC-95B09F66DBF6}"/>
              </a:ext>
            </a:extLst>
          </p:cNvPr>
          <p:cNvSpPr>
            <a:spLocks noGrp="1"/>
          </p:cNvSpPr>
          <p:nvPr>
            <p:ph type="dt" sz="half" idx="10"/>
          </p:nvPr>
        </p:nvSpPr>
        <p:spPr/>
        <p:txBody>
          <a:bodyPr/>
          <a:lstStyle/>
          <a:p>
            <a:r>
              <a:rPr lang="en-IL"/>
              <a:t>2 November 2026</a:t>
            </a:r>
            <a:endParaRPr lang="en-IL" dirty="0"/>
          </a:p>
        </p:txBody>
      </p:sp>
      <p:sp>
        <p:nvSpPr>
          <p:cNvPr id="6" name="Footer Placeholder 5">
            <a:extLst>
              <a:ext uri="{FF2B5EF4-FFF2-40B4-BE49-F238E27FC236}">
                <a16:creationId xmlns:a16="http://schemas.microsoft.com/office/drawing/2014/main" id="{5D24290C-4114-E7EF-BE23-83FF842A40CB}"/>
              </a:ext>
            </a:extLst>
          </p:cNvPr>
          <p:cNvSpPr>
            <a:spLocks noGrp="1"/>
          </p:cNvSpPr>
          <p:nvPr>
            <p:ph type="ftr" sz="quarter" idx="11"/>
          </p:nvPr>
        </p:nvSpPr>
        <p:spPr/>
        <p:txBody>
          <a:bodyPr/>
          <a:lstStyle/>
          <a:p>
            <a:r>
              <a:rPr lang="en-US"/>
              <a:t>GCH 2026</a:t>
            </a:r>
            <a:endParaRPr lang="en-IL" dirty="0"/>
          </a:p>
        </p:txBody>
      </p:sp>
      <p:sp>
        <p:nvSpPr>
          <p:cNvPr id="7" name="Slide Number Placeholder 6">
            <a:extLst>
              <a:ext uri="{FF2B5EF4-FFF2-40B4-BE49-F238E27FC236}">
                <a16:creationId xmlns:a16="http://schemas.microsoft.com/office/drawing/2014/main" id="{6F6083D3-39D0-B272-43EF-2239AF9CCA9D}"/>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3805347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96DA3-E30E-E599-0A4F-77F7E4C76EA9}"/>
              </a:ext>
            </a:extLst>
          </p:cNvPr>
          <p:cNvSpPr>
            <a:spLocks noGrp="1"/>
          </p:cNvSpPr>
          <p:nvPr>
            <p:ph type="title"/>
          </p:nvPr>
        </p:nvSpPr>
        <p:spPr/>
        <p:txBody>
          <a:bodyPr/>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4C516C6E-C4DA-8564-467B-62222E74B2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627D8B4F-4292-DFFF-6FE8-B29D3FA6D1B6}"/>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58B0CB8A-54F9-3628-1C88-9CD5E5303230}"/>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4327E0AB-7A4F-C4ED-5B30-61C2ECC82833}"/>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2353745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8B91F50-1749-A08D-E160-66A224A4475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L"/>
          </a:p>
        </p:txBody>
      </p:sp>
      <p:sp>
        <p:nvSpPr>
          <p:cNvPr id="3" name="Vertical Text Placeholder 2">
            <a:extLst>
              <a:ext uri="{FF2B5EF4-FFF2-40B4-BE49-F238E27FC236}">
                <a16:creationId xmlns:a16="http://schemas.microsoft.com/office/drawing/2014/main" id="{4D51220D-4CBE-F291-3275-EC6B79B5707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FBA95911-4553-5F18-0FC6-EDFDEBE56A85}"/>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097162F3-F855-CB44-A732-99906BA1323E}"/>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D981679C-92EE-C118-C324-8E149F37050C}"/>
              </a:ext>
            </a:extLst>
          </p:cNvPr>
          <p:cNvSpPr>
            <a:spLocks noGrp="1"/>
          </p:cNvSpPr>
          <p:nvPr>
            <p:ph type="sldNum" sz="quarter" idx="12"/>
          </p:nvPr>
        </p:nvSpPr>
        <p:spPr/>
        <p:txBody>
          <a:bodyPr/>
          <a:lstStyle/>
          <a:p>
            <a:fld id="{986449D3-BD73-45F8-85FA-B44D67224F1A}" type="slidenum">
              <a:rPr lang="en-IL" smtClean="0"/>
              <a:t>‹#›</a:t>
            </a:fld>
            <a:endParaRPr lang="en-IL" dirty="0"/>
          </a:p>
        </p:txBody>
      </p:sp>
    </p:spTree>
    <p:extLst>
      <p:ext uri="{BB962C8B-B14F-4D97-AF65-F5344CB8AC3E}">
        <p14:creationId xmlns:p14="http://schemas.microsoft.com/office/powerpoint/2010/main" val="10799623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F518E13-920E-7EEC-82E8-D1AE7FF379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L"/>
          </a:p>
        </p:txBody>
      </p:sp>
      <p:sp>
        <p:nvSpPr>
          <p:cNvPr id="3" name="Text Placeholder 2">
            <a:extLst>
              <a:ext uri="{FF2B5EF4-FFF2-40B4-BE49-F238E27FC236}">
                <a16:creationId xmlns:a16="http://schemas.microsoft.com/office/drawing/2014/main" id="{E79BC083-B4E2-EBF5-DFA6-6D2ABF3D3EC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L"/>
          </a:p>
        </p:txBody>
      </p:sp>
      <p:sp>
        <p:nvSpPr>
          <p:cNvPr id="4" name="Date Placeholder 3">
            <a:extLst>
              <a:ext uri="{FF2B5EF4-FFF2-40B4-BE49-F238E27FC236}">
                <a16:creationId xmlns:a16="http://schemas.microsoft.com/office/drawing/2014/main" id="{04CD0D9C-05F4-751B-717D-55A1333C17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r>
              <a:rPr lang="en-IL"/>
              <a:t>2 November 2026</a:t>
            </a:r>
            <a:endParaRPr lang="en-IL" dirty="0"/>
          </a:p>
        </p:txBody>
      </p:sp>
      <p:sp>
        <p:nvSpPr>
          <p:cNvPr id="5" name="Footer Placeholder 4">
            <a:extLst>
              <a:ext uri="{FF2B5EF4-FFF2-40B4-BE49-F238E27FC236}">
                <a16:creationId xmlns:a16="http://schemas.microsoft.com/office/drawing/2014/main" id="{D27EEB6F-5F0E-49D4-6826-484CAD7A56A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a:t>GCH 2026</a:t>
            </a:r>
            <a:endParaRPr lang="en-IL" dirty="0"/>
          </a:p>
        </p:txBody>
      </p:sp>
      <p:sp>
        <p:nvSpPr>
          <p:cNvPr id="6" name="Slide Number Placeholder 5">
            <a:extLst>
              <a:ext uri="{FF2B5EF4-FFF2-40B4-BE49-F238E27FC236}">
                <a16:creationId xmlns:a16="http://schemas.microsoft.com/office/drawing/2014/main" id="{48BC0EBB-DABD-F8FA-5375-3840FFFDF65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86449D3-BD73-45F8-85FA-B44D67224F1A}" type="slidenum">
              <a:rPr lang="en-IL" smtClean="0"/>
              <a:t>‹#›</a:t>
            </a:fld>
            <a:endParaRPr lang="en-IL" dirty="0"/>
          </a:p>
        </p:txBody>
      </p:sp>
    </p:spTree>
    <p:extLst>
      <p:ext uri="{BB962C8B-B14F-4D97-AF65-F5344CB8AC3E}">
        <p14:creationId xmlns:p14="http://schemas.microsoft.com/office/powerpoint/2010/main" val="41255089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I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8" Type="http://schemas.openxmlformats.org/officeDocument/2006/relationships/hyperlink" Target="https://unsplash.com/@micahandsammiechaffin?utm_source=unsplash&amp;utm_medium=referral&amp;utm_content=creditCopyText" TargetMode="Externa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3.jpeg"/><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 Id="rId9" Type="http://schemas.openxmlformats.org/officeDocument/2006/relationships/hyperlink" Target="https://unsplash.com/photos/person-jumping-on-big-rock-under-gray-and-white-sky-during-daytime-Zdf3zn5XXtU?utm_source=unsplash&amp;utm_medium=referral&amp;utm_content=creditCopyText" TargetMode="Externa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7.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5.png"/><Relationship Id="rId7" Type="http://schemas.openxmlformats.org/officeDocument/2006/relationships/hyperlink" Target="https://python.libhunt.com/opencv-alternatives" TargetMode="External"/><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hyperlink" Target="https://creativecommons.org/licenses/by-sa/3.0/" TargetMode="External"/><Relationship Id="rId10" Type="http://schemas.openxmlformats.org/officeDocument/2006/relationships/hyperlink" Target="https://creativecommons.org/licenses/by-nc-nd/3.0/" TargetMode="External"/><Relationship Id="rId4" Type="http://schemas.openxmlformats.org/officeDocument/2006/relationships/hyperlink" Target="https://sq.wikipedia.org/wiki/Google_Gemini" TargetMode="External"/><Relationship Id="rId9" Type="http://schemas.openxmlformats.org/officeDocument/2006/relationships/hyperlink" Target="https://ayoung0073.tistory.com/entry/Spring-Boot-Google-Vertex-AI-Gemini-%EC%97%B0%EB%8F%99%ED%95%98%EA%B8%B0" TargetMode="Externa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jp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4.xml"/><Relationship Id="rId4" Type="http://schemas.openxmlformats.org/officeDocument/2006/relationships/image" Target="../media/image1.jp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jpg"/><Relationship Id="rId1" Type="http://schemas.openxmlformats.org/officeDocument/2006/relationships/slideLayout" Target="../slideLayouts/slideLayout4.xml"/><Relationship Id="rId4" Type="http://schemas.openxmlformats.org/officeDocument/2006/relationships/image" Target="../media/image11.jpg"/></Relationships>
</file>

<file path=ppt/slides/_rels/slide1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2.jpe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jp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1.jp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7.xml"/><Relationship Id="rId7" Type="http://schemas.openxmlformats.org/officeDocument/2006/relationships/image" Target="../media/image1.jp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7" Type="http://schemas.openxmlformats.org/officeDocument/2006/relationships/image" Target="../media/image1.jpg"/><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9.xml"/><Relationship Id="rId7" Type="http://schemas.openxmlformats.org/officeDocument/2006/relationships/image" Target="../media/image1.jpg"/><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1.jpg"/><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31.xml.rels><?xml version="1.0" encoding="UTF-8" standalone="yes"?>
<Relationships xmlns="http://schemas.openxmlformats.org/package/2006/relationships"><Relationship Id="rId3" Type="http://schemas.openxmlformats.org/officeDocument/2006/relationships/hyperlink" Target="http://www.cemomemo.org/" TargetMode="External"/><Relationship Id="rId2" Type="http://schemas.openxmlformats.org/officeDocument/2006/relationships/hyperlink" Target="mailto:mjmay@mx.kinneret.ac.il" TargetMode="External"/><Relationship Id="rId1" Type="http://schemas.openxmlformats.org/officeDocument/2006/relationships/slideLayout" Target="../slideLayouts/slideLayout2.xml"/><Relationship Id="rId4" Type="http://schemas.openxmlformats.org/officeDocument/2006/relationships/image" Target="../media/image3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91CFB3E7-D4A0-4ABF-9B0C-2FAEB8C15B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E3C5560-7A9C-489F-9148-18C5E1D0F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FFFF"/>
              </a:solidFill>
            </a:endParaRPr>
          </a:p>
        </p:txBody>
      </p:sp>
      <p:sp>
        <p:nvSpPr>
          <p:cNvPr id="2" name="Title 1">
            <a:extLst>
              <a:ext uri="{FF2B5EF4-FFF2-40B4-BE49-F238E27FC236}">
                <a16:creationId xmlns:a16="http://schemas.microsoft.com/office/drawing/2014/main" id="{E8259057-7842-E1DF-A806-B096F73EF872}"/>
              </a:ext>
            </a:extLst>
          </p:cNvPr>
          <p:cNvSpPr>
            <a:spLocks noGrp="1"/>
          </p:cNvSpPr>
          <p:nvPr>
            <p:ph type="ctrTitle"/>
          </p:nvPr>
        </p:nvSpPr>
        <p:spPr>
          <a:xfrm>
            <a:off x="1578043" y="590062"/>
            <a:ext cx="5309140" cy="2838938"/>
          </a:xfrm>
        </p:spPr>
        <p:txBody>
          <a:bodyPr>
            <a:normAutofit/>
          </a:bodyPr>
          <a:lstStyle/>
          <a:p>
            <a:pPr algn="l"/>
            <a:r>
              <a:rPr lang="en-US" sz="3900" dirty="0">
                <a:solidFill>
                  <a:srgbClr val="FFFFFF"/>
                </a:solidFill>
              </a:rPr>
              <a:t>Using Generative AI to Analyze and Understand Cemetery Gravestones and Burial Culture</a:t>
            </a:r>
            <a:endParaRPr lang="en-IL" sz="3900" dirty="0">
              <a:solidFill>
                <a:srgbClr val="FFFFFF"/>
              </a:solidFill>
            </a:endParaRPr>
          </a:p>
        </p:txBody>
      </p:sp>
      <p:sp>
        <p:nvSpPr>
          <p:cNvPr id="3" name="Subtitle 2">
            <a:extLst>
              <a:ext uri="{FF2B5EF4-FFF2-40B4-BE49-F238E27FC236}">
                <a16:creationId xmlns:a16="http://schemas.microsoft.com/office/drawing/2014/main" id="{B70B24D8-37B2-9610-6DD7-23007A03815F}"/>
              </a:ext>
            </a:extLst>
          </p:cNvPr>
          <p:cNvSpPr>
            <a:spLocks noGrp="1"/>
          </p:cNvSpPr>
          <p:nvPr>
            <p:ph type="subTitle" idx="1"/>
          </p:nvPr>
        </p:nvSpPr>
        <p:spPr>
          <a:xfrm>
            <a:off x="1578044" y="3739764"/>
            <a:ext cx="4517954" cy="1198120"/>
          </a:xfrm>
        </p:spPr>
        <p:txBody>
          <a:bodyPr>
            <a:normAutofit/>
          </a:bodyPr>
          <a:lstStyle/>
          <a:p>
            <a:pPr algn="l"/>
            <a:r>
              <a:rPr lang="en-US" sz="2000" b="1" dirty="0">
                <a:solidFill>
                  <a:srgbClr val="FFFFFF"/>
                </a:solidFill>
              </a:rPr>
              <a:t>Michael J. May</a:t>
            </a:r>
            <a:r>
              <a:rPr lang="en-US" sz="2000" dirty="0">
                <a:solidFill>
                  <a:srgbClr val="FFFFFF"/>
                </a:solidFill>
              </a:rPr>
              <a:t>, Jamal Majadle, Libar Vizman, Netanel Shen, Efrat Kantor</a:t>
            </a:r>
            <a:endParaRPr lang="en-IL" sz="2000" dirty="0">
              <a:solidFill>
                <a:srgbClr val="FFFFFF"/>
              </a:solidFill>
            </a:endParaRPr>
          </a:p>
        </p:txBody>
      </p:sp>
      <p:sp>
        <p:nvSpPr>
          <p:cNvPr id="6" name="Date Placeholder 5">
            <a:extLst>
              <a:ext uri="{FF2B5EF4-FFF2-40B4-BE49-F238E27FC236}">
                <a16:creationId xmlns:a16="http://schemas.microsoft.com/office/drawing/2014/main" id="{93ECE907-0A0B-CBDD-2FC9-1B4D03F02AF2}"/>
              </a:ext>
            </a:extLst>
          </p:cNvPr>
          <p:cNvSpPr>
            <a:spLocks noGrp="1"/>
          </p:cNvSpPr>
          <p:nvPr>
            <p:ph type="dt" sz="half" idx="10"/>
          </p:nvPr>
        </p:nvSpPr>
        <p:spPr>
          <a:xfrm>
            <a:off x="1301262" y="218220"/>
            <a:ext cx="2743200" cy="365125"/>
          </a:xfrm>
        </p:spPr>
        <p:txBody>
          <a:bodyPr>
            <a:normAutofit/>
          </a:bodyPr>
          <a:lstStyle/>
          <a:p>
            <a:pPr>
              <a:spcAft>
                <a:spcPts val="600"/>
              </a:spcAft>
            </a:pPr>
            <a:r>
              <a:rPr lang="en-IL">
                <a:solidFill>
                  <a:srgbClr val="FFFFFF"/>
                </a:solidFill>
              </a:rPr>
              <a:t>2 November 2026</a:t>
            </a:r>
            <a:endParaRPr lang="en-IL" dirty="0">
              <a:solidFill>
                <a:srgbClr val="FFFFFF"/>
              </a:solidFill>
            </a:endParaRPr>
          </a:p>
        </p:txBody>
      </p:sp>
      <p:sp>
        <p:nvSpPr>
          <p:cNvPr id="8" name="Slide Number Placeholder 7">
            <a:extLst>
              <a:ext uri="{FF2B5EF4-FFF2-40B4-BE49-F238E27FC236}">
                <a16:creationId xmlns:a16="http://schemas.microsoft.com/office/drawing/2014/main" id="{31FC9AE1-E08D-8E1A-A2B0-23790178FF02}"/>
              </a:ext>
            </a:extLst>
          </p:cNvPr>
          <p:cNvSpPr>
            <a:spLocks noGrp="1"/>
          </p:cNvSpPr>
          <p:nvPr>
            <p:ph type="sldNum" sz="quarter" idx="12"/>
          </p:nvPr>
        </p:nvSpPr>
        <p:spPr>
          <a:xfrm>
            <a:off x="8610600" y="224937"/>
            <a:ext cx="2743200" cy="365125"/>
          </a:xfrm>
        </p:spPr>
        <p:txBody>
          <a:bodyPr>
            <a:normAutofit/>
          </a:bodyPr>
          <a:lstStyle/>
          <a:p>
            <a:pPr>
              <a:spcAft>
                <a:spcPts val="600"/>
              </a:spcAft>
            </a:pPr>
            <a:fld id="{986449D3-BD73-45F8-85FA-B44D67224F1A}" type="slidenum">
              <a:rPr lang="en-IL">
                <a:solidFill>
                  <a:srgbClr val="FFFFFF"/>
                </a:solidFill>
              </a:rPr>
              <a:pPr>
                <a:spcAft>
                  <a:spcPts val="600"/>
                </a:spcAft>
              </a:pPr>
              <a:t>1</a:t>
            </a:fld>
            <a:endParaRPr lang="en-IL" dirty="0">
              <a:solidFill>
                <a:srgbClr val="FFFFFF"/>
              </a:solidFill>
            </a:endParaRPr>
          </a:p>
        </p:txBody>
      </p:sp>
      <p:grpSp>
        <p:nvGrpSpPr>
          <p:cNvPr id="19" name="Group 18">
            <a:extLst>
              <a:ext uri="{FF2B5EF4-FFF2-40B4-BE49-F238E27FC236}">
                <a16:creationId xmlns:a16="http://schemas.microsoft.com/office/drawing/2014/main" id="{D17F93EC-7EAE-49FF-879E-66628D42328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53696" y="1606411"/>
            <a:ext cx="465456" cy="581432"/>
            <a:chOff x="653696" y="1606411"/>
            <a:chExt cx="465456" cy="581432"/>
          </a:xfrm>
          <a:solidFill>
            <a:srgbClr val="FFFFFF"/>
          </a:solidFill>
        </p:grpSpPr>
        <p:sp>
          <p:nvSpPr>
            <p:cNvPr id="20" name="Graphic 13">
              <a:extLst>
                <a:ext uri="{FF2B5EF4-FFF2-40B4-BE49-F238E27FC236}">
                  <a16:creationId xmlns:a16="http://schemas.microsoft.com/office/drawing/2014/main" id="{C5CB530E-515E-412C-9DF1-5F8FFBD6F3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69236" y="1606411"/>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grpFill/>
            <a:ln w="603" cap="flat">
              <a:noFill/>
              <a:prstDash val="solid"/>
              <a:miter/>
            </a:ln>
          </p:spPr>
          <p:txBody>
            <a:bodyPr rtlCol="0" anchor="ctr"/>
            <a:lstStyle/>
            <a:p>
              <a:endParaRPr lang="en-US" dirty="0">
                <a:solidFill>
                  <a:srgbClr val="FFFFFF"/>
                </a:solidFill>
              </a:endParaRPr>
            </a:p>
          </p:txBody>
        </p:sp>
        <p:sp>
          <p:nvSpPr>
            <p:cNvPr id="21" name="Graphic 12">
              <a:extLst>
                <a:ext uri="{FF2B5EF4-FFF2-40B4-BE49-F238E27FC236}">
                  <a16:creationId xmlns:a16="http://schemas.microsoft.com/office/drawing/2014/main" id="{712D4376-A578-4FF1-94FC-245E7A6A48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28014" y="183570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grpFill/>
            <a:ln w="422" cap="flat">
              <a:noFill/>
              <a:prstDash val="solid"/>
              <a:miter/>
            </a:ln>
          </p:spPr>
          <p:txBody>
            <a:bodyPr rtlCol="0" anchor="ctr"/>
            <a:lstStyle/>
            <a:p>
              <a:endParaRPr lang="en-US" dirty="0">
                <a:solidFill>
                  <a:srgbClr val="FFFFFF"/>
                </a:solidFill>
              </a:endParaRPr>
            </a:p>
          </p:txBody>
        </p:sp>
        <p:sp>
          <p:nvSpPr>
            <p:cNvPr id="22" name="Graphic 15">
              <a:extLst>
                <a:ext uri="{FF2B5EF4-FFF2-40B4-BE49-F238E27FC236}">
                  <a16:creationId xmlns:a16="http://schemas.microsoft.com/office/drawing/2014/main" id="{AEA7509D-F04F-40CB-A0B3-EEF16499CC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53696" y="2060130"/>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grpFill/>
            <a:ln w="610" cap="flat">
              <a:noFill/>
              <a:prstDash val="solid"/>
              <a:miter/>
            </a:ln>
          </p:spPr>
          <p:txBody>
            <a:bodyPr rtlCol="0" anchor="ctr"/>
            <a:lstStyle/>
            <a:p>
              <a:endParaRPr lang="en-US" dirty="0">
                <a:solidFill>
                  <a:srgbClr val="FFFFFF"/>
                </a:solidFill>
              </a:endParaRPr>
            </a:p>
          </p:txBody>
        </p:sp>
      </p:grpSp>
      <p:sp>
        <p:nvSpPr>
          <p:cNvPr id="7" name="Footer Placeholder 6">
            <a:extLst>
              <a:ext uri="{FF2B5EF4-FFF2-40B4-BE49-F238E27FC236}">
                <a16:creationId xmlns:a16="http://schemas.microsoft.com/office/drawing/2014/main" id="{160F37D0-AF40-4211-479B-AE45D657C0A3}"/>
              </a:ext>
            </a:extLst>
          </p:cNvPr>
          <p:cNvSpPr>
            <a:spLocks noGrp="1"/>
          </p:cNvSpPr>
          <p:nvPr>
            <p:ph type="ftr" sz="quarter" idx="11"/>
          </p:nvPr>
        </p:nvSpPr>
        <p:spPr>
          <a:xfrm rot="16200000">
            <a:off x="-759310" y="4995679"/>
            <a:ext cx="3346084" cy="365125"/>
          </a:xfrm>
        </p:spPr>
        <p:txBody>
          <a:bodyPr>
            <a:normAutofit/>
          </a:bodyPr>
          <a:lstStyle/>
          <a:p>
            <a:pPr>
              <a:spcAft>
                <a:spcPts val="600"/>
              </a:spcAft>
            </a:pPr>
            <a:r>
              <a:rPr lang="en-US">
                <a:solidFill>
                  <a:srgbClr val="FFFFFF"/>
                </a:solidFill>
              </a:rPr>
              <a:t>GCH 2026</a:t>
            </a:r>
            <a:endParaRPr lang="en-IL" dirty="0">
              <a:solidFill>
                <a:srgbClr val="FFFFFF"/>
              </a:solidFill>
            </a:endParaRPr>
          </a:p>
        </p:txBody>
      </p:sp>
      <p:cxnSp>
        <p:nvCxnSpPr>
          <p:cNvPr id="24" name="Straight Connector 23">
            <a:extLst>
              <a:ext uri="{FF2B5EF4-FFF2-40B4-BE49-F238E27FC236}">
                <a16:creationId xmlns:a16="http://schemas.microsoft.com/office/drawing/2014/main" id="{56020367-4FD5-4596-8E10-C5F095CD8DB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301262" y="3484892"/>
            <a:ext cx="0" cy="3352800"/>
          </a:xfrm>
          <a:prstGeom prst="line">
            <a:avLst/>
          </a:prstGeom>
          <a:ln w="25400" cap="sq">
            <a:solidFill>
              <a:srgbClr val="FFFFFF"/>
            </a:solidFill>
            <a:beve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369E0629-A444-C61E-19C5-50DF9BF9F875}"/>
              </a:ext>
            </a:extLst>
          </p:cNvPr>
          <p:cNvPicPr>
            <a:picLocks noChangeAspect="1"/>
          </p:cNvPicPr>
          <p:nvPr/>
        </p:nvPicPr>
        <p:blipFill>
          <a:blip r:embed="rId2">
            <a:extLst>
              <a:ext uri="{28A0092B-C50C-407E-A947-70E740481C1C}">
                <a14:useLocalDpi xmlns:a14="http://schemas.microsoft.com/office/drawing/2010/main" val="0"/>
              </a:ext>
            </a:extLst>
          </a:blip>
          <a:srcRect r="1" b="3670"/>
          <a:stretch>
            <a:fillRect/>
          </a:stretch>
        </p:blipFill>
        <p:spPr>
          <a:xfrm>
            <a:off x="8465226" y="3267983"/>
            <a:ext cx="3726773" cy="3590017"/>
          </a:xfrm>
          <a:custGeom>
            <a:avLst/>
            <a:gdLst/>
            <a:ahLst/>
            <a:cxnLst/>
            <a:rect l="l" t="t" r="r" b="b"/>
            <a:pathLst>
              <a:path w="5923214" h="5705857">
                <a:moveTo>
                  <a:pt x="3612238" y="0"/>
                </a:moveTo>
                <a:cubicBezTo>
                  <a:pt x="4485043" y="0"/>
                  <a:pt x="5285549" y="309553"/>
                  <a:pt x="5909957" y="824860"/>
                </a:cubicBezTo>
                <a:lnTo>
                  <a:pt x="5923214" y="836909"/>
                </a:lnTo>
                <a:lnTo>
                  <a:pt x="5923214" y="5705857"/>
                </a:lnTo>
                <a:lnTo>
                  <a:pt x="672237" y="5705857"/>
                </a:lnTo>
                <a:lnTo>
                  <a:pt x="616914" y="5631875"/>
                </a:lnTo>
                <a:cubicBezTo>
                  <a:pt x="227427" y="5055358"/>
                  <a:pt x="0" y="4360357"/>
                  <a:pt x="0" y="3612238"/>
                </a:cubicBezTo>
                <a:cubicBezTo>
                  <a:pt x="0" y="1617255"/>
                  <a:pt x="1617255" y="0"/>
                  <a:pt x="3612238" y="0"/>
                </a:cubicBezTo>
                <a:close/>
              </a:path>
            </a:pathLst>
          </a:custGeom>
        </p:spPr>
      </p:pic>
    </p:spTree>
    <p:extLst>
      <p:ext uri="{BB962C8B-B14F-4D97-AF65-F5344CB8AC3E}">
        <p14:creationId xmlns:p14="http://schemas.microsoft.com/office/powerpoint/2010/main" val="14178997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A82AFA9-45D5-407C-CC39-1476AF226788}"/>
              </a:ext>
            </a:extLst>
          </p:cNvPr>
          <p:cNvPicPr>
            <a:picLocks noGrp="1" noChangeAspect="1"/>
          </p:cNvPicPr>
          <p:nvPr>
            <p:ph idx="1"/>
          </p:nvPr>
        </p:nvPicPr>
        <p:blipFill>
          <a:blip r:embed="rId2"/>
          <a:stretch>
            <a:fillRect/>
          </a:stretch>
        </p:blipFill>
        <p:spPr>
          <a:xfrm>
            <a:off x="2052472" y="0"/>
            <a:ext cx="8087056" cy="6858000"/>
          </a:xfrm>
          <a:prstGeom prst="rect">
            <a:avLst/>
          </a:prstGeom>
        </p:spPr>
      </p:pic>
      <p:sp>
        <p:nvSpPr>
          <p:cNvPr id="4" name="Date Placeholder 3">
            <a:extLst>
              <a:ext uri="{FF2B5EF4-FFF2-40B4-BE49-F238E27FC236}">
                <a16:creationId xmlns:a16="http://schemas.microsoft.com/office/drawing/2014/main" id="{7C59D3BD-2A0C-42EA-68EB-77096E054DD1}"/>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5ECEF603-10F6-0E14-9415-1481BFF7DE3B}"/>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497276C1-C5CC-F9F1-4E7B-6D3D070E5567}"/>
              </a:ext>
            </a:extLst>
          </p:cNvPr>
          <p:cNvSpPr>
            <a:spLocks noGrp="1"/>
          </p:cNvSpPr>
          <p:nvPr>
            <p:ph type="sldNum" sz="quarter" idx="12"/>
          </p:nvPr>
        </p:nvSpPr>
        <p:spPr/>
        <p:txBody>
          <a:bodyPr/>
          <a:lstStyle/>
          <a:p>
            <a:fld id="{986449D3-BD73-45F8-85FA-B44D67224F1A}" type="slidenum">
              <a:rPr lang="en-IL" smtClean="0"/>
              <a:t>2</a:t>
            </a:fld>
            <a:endParaRPr lang="en-IL" dirty="0"/>
          </a:p>
        </p:txBody>
      </p:sp>
    </p:spTree>
    <p:extLst>
      <p:ext uri="{BB962C8B-B14F-4D97-AF65-F5344CB8AC3E}">
        <p14:creationId xmlns:p14="http://schemas.microsoft.com/office/powerpoint/2010/main" val="17500406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72D05657-94EE-4B2D-BC1B-A1D0650636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Arc 18">
            <a:extLst>
              <a:ext uri="{FF2B5EF4-FFF2-40B4-BE49-F238E27FC236}">
                <a16:creationId xmlns:a16="http://schemas.microsoft.com/office/drawing/2014/main" id="{7586665A-47B3-4AEE-BC94-15D89FF706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65099" y="486184"/>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 name="Title 1">
            <a:extLst>
              <a:ext uri="{FF2B5EF4-FFF2-40B4-BE49-F238E27FC236}">
                <a16:creationId xmlns:a16="http://schemas.microsoft.com/office/drawing/2014/main" id="{9316DBBA-391F-993C-C68B-5D5382D6E54C}"/>
              </a:ext>
            </a:extLst>
          </p:cNvPr>
          <p:cNvSpPr>
            <a:spLocks noGrp="1"/>
          </p:cNvSpPr>
          <p:nvPr>
            <p:ph type="title"/>
          </p:nvPr>
        </p:nvSpPr>
        <p:spPr>
          <a:xfrm>
            <a:off x="4184542" y="486184"/>
            <a:ext cx="7363990" cy="1325563"/>
          </a:xfrm>
        </p:spPr>
        <p:txBody>
          <a:bodyPr>
            <a:normAutofit/>
          </a:bodyPr>
          <a:lstStyle/>
          <a:p>
            <a:r>
              <a:rPr lang="en-US" dirty="0"/>
              <a:t>CemoMemo Statistics</a:t>
            </a:r>
            <a:endParaRPr lang="en-IL" dirty="0"/>
          </a:p>
        </p:txBody>
      </p:sp>
      <p:pic>
        <p:nvPicPr>
          <p:cNvPr id="12" name="Picture 11">
            <a:extLst>
              <a:ext uri="{FF2B5EF4-FFF2-40B4-BE49-F238E27FC236}">
                <a16:creationId xmlns:a16="http://schemas.microsoft.com/office/drawing/2014/main" id="{54779190-25F1-9A94-9835-B6A060D799BC}"/>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581526" y="3486449"/>
            <a:ext cx="3118718" cy="3118718"/>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4" name="Date Placeholder 3">
            <a:extLst>
              <a:ext uri="{FF2B5EF4-FFF2-40B4-BE49-F238E27FC236}">
                <a16:creationId xmlns:a16="http://schemas.microsoft.com/office/drawing/2014/main" id="{A5CB6EA0-EC5F-A60A-8368-58E78DC1CECF}"/>
              </a:ext>
            </a:extLst>
          </p:cNvPr>
          <p:cNvSpPr>
            <a:spLocks noGrp="1"/>
          </p:cNvSpPr>
          <p:nvPr>
            <p:ph type="dt" sz="half" idx="10"/>
          </p:nvPr>
        </p:nvSpPr>
        <p:spPr>
          <a:xfrm>
            <a:off x="4475748" y="6356016"/>
            <a:ext cx="1048552" cy="365125"/>
          </a:xfrm>
        </p:spPr>
        <p:txBody>
          <a:bodyPr>
            <a:normAutofit fontScale="92500" lnSpcReduction="20000"/>
          </a:bodyPr>
          <a:lstStyle/>
          <a:p>
            <a:pPr>
              <a:spcAft>
                <a:spcPts val="600"/>
              </a:spcAft>
            </a:pPr>
            <a:r>
              <a:rPr lang="en-IL"/>
              <a:t>2 November 2026</a:t>
            </a:r>
            <a:endParaRPr lang="en-IL" dirty="0"/>
          </a:p>
        </p:txBody>
      </p:sp>
      <p:sp>
        <p:nvSpPr>
          <p:cNvPr id="5" name="Footer Placeholder 4">
            <a:extLst>
              <a:ext uri="{FF2B5EF4-FFF2-40B4-BE49-F238E27FC236}">
                <a16:creationId xmlns:a16="http://schemas.microsoft.com/office/drawing/2014/main" id="{B27614A4-3D83-9C4C-ABC5-7C88BDE0145B}"/>
              </a:ext>
            </a:extLst>
          </p:cNvPr>
          <p:cNvSpPr>
            <a:spLocks noGrp="1"/>
          </p:cNvSpPr>
          <p:nvPr>
            <p:ph type="ftr" sz="quarter" idx="11"/>
          </p:nvPr>
        </p:nvSpPr>
        <p:spPr>
          <a:xfrm>
            <a:off x="6151294" y="6356350"/>
            <a:ext cx="3754706" cy="365125"/>
          </a:xfrm>
        </p:spPr>
        <p:txBody>
          <a:bodyPr>
            <a:normAutofit/>
          </a:bodyPr>
          <a:lstStyle/>
          <a:p>
            <a:pPr>
              <a:lnSpc>
                <a:spcPct val="90000"/>
              </a:lnSpc>
              <a:spcAft>
                <a:spcPts val="600"/>
              </a:spcAft>
            </a:pPr>
            <a:r>
              <a:rPr lang="en-US" sz="1000"/>
              <a:t>GCH 2026</a:t>
            </a:r>
            <a:endParaRPr lang="en-IL" sz="1000" dirty="0"/>
          </a:p>
        </p:txBody>
      </p:sp>
      <p:sp>
        <p:nvSpPr>
          <p:cNvPr id="6" name="Slide Number Placeholder 5">
            <a:extLst>
              <a:ext uri="{FF2B5EF4-FFF2-40B4-BE49-F238E27FC236}">
                <a16:creationId xmlns:a16="http://schemas.microsoft.com/office/drawing/2014/main" id="{89890798-8136-FFCF-B258-D0BBE9057422}"/>
              </a:ext>
            </a:extLst>
          </p:cNvPr>
          <p:cNvSpPr>
            <a:spLocks noGrp="1"/>
          </p:cNvSpPr>
          <p:nvPr>
            <p:ph type="sldNum" sz="quarter" idx="12"/>
          </p:nvPr>
        </p:nvSpPr>
        <p:spPr>
          <a:xfrm>
            <a:off x="10439400" y="6356350"/>
            <a:ext cx="914400" cy="365125"/>
          </a:xfrm>
        </p:spPr>
        <p:txBody>
          <a:bodyPr>
            <a:normAutofit/>
          </a:bodyPr>
          <a:lstStyle/>
          <a:p>
            <a:pPr>
              <a:spcAft>
                <a:spcPts val="600"/>
              </a:spcAft>
            </a:pPr>
            <a:fld id="{986449D3-BD73-45F8-85FA-B44D67224F1A}" type="slidenum">
              <a:rPr lang="en-IL" smtClean="0"/>
              <a:pPr>
                <a:spcAft>
                  <a:spcPts val="600"/>
                </a:spcAft>
              </a:pPr>
              <a:t>3</a:t>
            </a:fld>
            <a:endParaRPr lang="en-IL" dirty="0"/>
          </a:p>
        </p:txBody>
      </p:sp>
      <p:graphicFrame>
        <p:nvGraphicFramePr>
          <p:cNvPr id="7" name="Content Placeholder 6">
            <a:extLst>
              <a:ext uri="{FF2B5EF4-FFF2-40B4-BE49-F238E27FC236}">
                <a16:creationId xmlns:a16="http://schemas.microsoft.com/office/drawing/2014/main" id="{F80E85C1-EB7C-ABFE-E5C2-F2CBFC41A185}"/>
              </a:ext>
            </a:extLst>
          </p:cNvPr>
          <p:cNvGraphicFramePr>
            <a:graphicFrameLocks noGrp="1"/>
          </p:cNvGraphicFramePr>
          <p:nvPr>
            <p:ph idx="1"/>
            <p:extLst>
              <p:ext uri="{D42A27DB-BD31-4B8C-83A1-F6EECF244321}">
                <p14:modId xmlns:p14="http://schemas.microsoft.com/office/powerpoint/2010/main" val="2643680048"/>
              </p:ext>
            </p:extLst>
          </p:nvPr>
        </p:nvGraphicFramePr>
        <p:xfrm>
          <a:off x="4184542" y="1946684"/>
          <a:ext cx="736399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35141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D46C5-5C4F-A341-125B-D3B49D2836B2}"/>
              </a:ext>
            </a:extLst>
          </p:cNvPr>
          <p:cNvSpPr>
            <a:spLocks noGrp="1"/>
          </p:cNvSpPr>
          <p:nvPr>
            <p:ph type="title"/>
          </p:nvPr>
        </p:nvSpPr>
        <p:spPr/>
        <p:txBody>
          <a:bodyPr/>
          <a:lstStyle/>
          <a:p>
            <a:r>
              <a:rPr lang="en-US" dirty="0"/>
              <a:t>CemoMemo’s Vision</a:t>
            </a:r>
            <a:endParaRPr lang="en-IL" dirty="0"/>
          </a:p>
        </p:txBody>
      </p:sp>
      <p:graphicFrame>
        <p:nvGraphicFramePr>
          <p:cNvPr id="7" name="Content Placeholder 6">
            <a:extLst>
              <a:ext uri="{FF2B5EF4-FFF2-40B4-BE49-F238E27FC236}">
                <a16:creationId xmlns:a16="http://schemas.microsoft.com/office/drawing/2014/main" id="{E69892B3-8730-8B5A-51D8-94F765FA5FC3}"/>
              </a:ext>
            </a:extLst>
          </p:cNvPr>
          <p:cNvGraphicFramePr>
            <a:graphicFrameLocks noGrp="1"/>
          </p:cNvGraphicFramePr>
          <p:nvPr>
            <p:ph idx="1"/>
            <p:extLst>
              <p:ext uri="{D42A27DB-BD31-4B8C-83A1-F6EECF244321}">
                <p14:modId xmlns:p14="http://schemas.microsoft.com/office/powerpoint/2010/main" val="597872281"/>
              </p:ext>
            </p:extLst>
          </p:nvPr>
        </p:nvGraphicFramePr>
        <p:xfrm>
          <a:off x="155448" y="1810512"/>
          <a:ext cx="11969496" cy="43664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D17AF78E-D2B3-8477-1894-CA4F4805A46E}"/>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62A68DED-8C64-4211-43A0-4DCBD2CFE448}"/>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935FDFF8-2566-9DF2-B3F5-30C80C9C88A5}"/>
              </a:ext>
            </a:extLst>
          </p:cNvPr>
          <p:cNvSpPr>
            <a:spLocks noGrp="1"/>
          </p:cNvSpPr>
          <p:nvPr>
            <p:ph type="sldNum" sz="quarter" idx="12"/>
          </p:nvPr>
        </p:nvSpPr>
        <p:spPr/>
        <p:txBody>
          <a:bodyPr/>
          <a:lstStyle/>
          <a:p>
            <a:fld id="{986449D3-BD73-45F8-85FA-B44D67224F1A}" type="slidenum">
              <a:rPr lang="en-IL" smtClean="0"/>
              <a:t>4</a:t>
            </a:fld>
            <a:endParaRPr lang="en-IL" dirty="0"/>
          </a:p>
        </p:txBody>
      </p:sp>
      <p:pic>
        <p:nvPicPr>
          <p:cNvPr id="11" name="Picture 10">
            <a:extLst>
              <a:ext uri="{FF2B5EF4-FFF2-40B4-BE49-F238E27FC236}">
                <a16:creationId xmlns:a16="http://schemas.microsoft.com/office/drawing/2014/main" id="{B1C6AB56-2933-E3BD-CB07-6092E68C2F93}"/>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2434275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3F828-F311-72DB-F56B-162F4BD754B8}"/>
              </a:ext>
            </a:extLst>
          </p:cNvPr>
          <p:cNvSpPr>
            <a:spLocks noGrp="1"/>
          </p:cNvSpPr>
          <p:nvPr>
            <p:ph type="title"/>
          </p:nvPr>
        </p:nvSpPr>
        <p:spPr>
          <a:xfrm>
            <a:off x="284948" y="365125"/>
            <a:ext cx="2904749" cy="1325563"/>
          </a:xfrm>
        </p:spPr>
        <p:txBody>
          <a:bodyPr/>
          <a:lstStyle/>
          <a:p>
            <a:pPr algn="ctr"/>
            <a:r>
              <a:rPr lang="en-US" b="1" dirty="0"/>
              <a:t>The gap</a:t>
            </a:r>
            <a:endParaRPr lang="en-IL" b="1" dirty="0"/>
          </a:p>
        </p:txBody>
      </p:sp>
      <p:pic>
        <p:nvPicPr>
          <p:cNvPr id="10" name="Content Placeholder 9">
            <a:extLst>
              <a:ext uri="{FF2B5EF4-FFF2-40B4-BE49-F238E27FC236}">
                <a16:creationId xmlns:a16="http://schemas.microsoft.com/office/drawing/2014/main" id="{7B21208F-2D87-8E39-FCA3-F6AD08A5C0F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84985" y="1758156"/>
            <a:ext cx="2904749" cy="4351338"/>
          </a:xfrm>
          <a:prstGeom prst="rect">
            <a:avLst/>
          </a:prstGeom>
        </p:spPr>
      </p:pic>
      <p:graphicFrame>
        <p:nvGraphicFramePr>
          <p:cNvPr id="13" name="Content Placeholder 12">
            <a:extLst>
              <a:ext uri="{FF2B5EF4-FFF2-40B4-BE49-F238E27FC236}">
                <a16:creationId xmlns:a16="http://schemas.microsoft.com/office/drawing/2014/main" id="{D261C4E6-EC10-EB13-E65E-BBC3ADBE12D6}"/>
              </a:ext>
            </a:extLst>
          </p:cNvPr>
          <p:cNvGraphicFramePr>
            <a:graphicFrameLocks noGrp="1"/>
          </p:cNvGraphicFramePr>
          <p:nvPr>
            <p:ph sz="half" idx="2"/>
            <p:extLst>
              <p:ext uri="{D42A27DB-BD31-4B8C-83A1-F6EECF244321}">
                <p14:modId xmlns:p14="http://schemas.microsoft.com/office/powerpoint/2010/main" val="2351374880"/>
              </p:ext>
            </p:extLst>
          </p:nvPr>
        </p:nvGraphicFramePr>
        <p:xfrm>
          <a:off x="3300984" y="136526"/>
          <a:ext cx="8814816" cy="622871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e Placeholder 3">
            <a:extLst>
              <a:ext uri="{FF2B5EF4-FFF2-40B4-BE49-F238E27FC236}">
                <a16:creationId xmlns:a16="http://schemas.microsoft.com/office/drawing/2014/main" id="{0DE8241A-DAE8-E1B7-88C0-B165EAAF8EC3}"/>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93E302FA-8352-482A-503A-51A05315532C}"/>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8840E118-3DD6-470B-4E23-FF6CFE14A346}"/>
              </a:ext>
            </a:extLst>
          </p:cNvPr>
          <p:cNvSpPr>
            <a:spLocks noGrp="1"/>
          </p:cNvSpPr>
          <p:nvPr>
            <p:ph type="sldNum" sz="quarter" idx="12"/>
          </p:nvPr>
        </p:nvSpPr>
        <p:spPr/>
        <p:txBody>
          <a:bodyPr/>
          <a:lstStyle/>
          <a:p>
            <a:fld id="{986449D3-BD73-45F8-85FA-B44D67224F1A}" type="slidenum">
              <a:rPr lang="en-IL" smtClean="0"/>
              <a:t>5</a:t>
            </a:fld>
            <a:endParaRPr lang="en-IL" dirty="0"/>
          </a:p>
        </p:txBody>
      </p:sp>
      <p:sp>
        <p:nvSpPr>
          <p:cNvPr id="12" name="TextBox 11">
            <a:extLst>
              <a:ext uri="{FF2B5EF4-FFF2-40B4-BE49-F238E27FC236}">
                <a16:creationId xmlns:a16="http://schemas.microsoft.com/office/drawing/2014/main" id="{38652557-23D9-B744-E9CB-077BBD44C345}"/>
              </a:ext>
            </a:extLst>
          </p:cNvPr>
          <p:cNvSpPr txBox="1"/>
          <p:nvPr/>
        </p:nvSpPr>
        <p:spPr>
          <a:xfrm>
            <a:off x="284948" y="6150832"/>
            <a:ext cx="2262419" cy="214412"/>
          </a:xfrm>
          <a:prstGeom prst="rect">
            <a:avLst/>
          </a:prstGeom>
          <a:noFill/>
        </p:spPr>
        <p:txBody>
          <a:bodyPr wrap="square">
            <a:spAutoFit/>
          </a:bodyPr>
          <a:lstStyle/>
          <a:p>
            <a:r>
              <a:rPr lang="en-IL" sz="800" dirty="0"/>
              <a:t>Photo by </a:t>
            </a:r>
            <a:r>
              <a:rPr lang="en-IL" sz="800" dirty="0">
                <a:hlinkClick r:id="rId8"/>
              </a:rPr>
              <a:t>Micah &amp; Sammie Chaffin</a:t>
            </a:r>
            <a:r>
              <a:rPr lang="en-IL" sz="800" dirty="0"/>
              <a:t> on </a:t>
            </a:r>
            <a:r>
              <a:rPr lang="en-IL" sz="800" dirty="0">
                <a:hlinkClick r:id="rId9"/>
              </a:rPr>
              <a:t>Unsplash</a:t>
            </a:r>
            <a:endParaRPr lang="en-IL" sz="800" dirty="0"/>
          </a:p>
        </p:txBody>
      </p:sp>
    </p:spTree>
    <p:extLst>
      <p:ext uri="{BB962C8B-B14F-4D97-AF65-F5344CB8AC3E}">
        <p14:creationId xmlns:p14="http://schemas.microsoft.com/office/powerpoint/2010/main" val="8426607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6C4028FD-8BAA-4A19-BFDE-594D991B75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7AC6202-7ABE-B804-CED7-97957CF23982}"/>
              </a:ext>
            </a:extLst>
          </p:cNvPr>
          <p:cNvSpPr>
            <a:spLocks noGrp="1"/>
          </p:cNvSpPr>
          <p:nvPr>
            <p:ph type="title"/>
          </p:nvPr>
        </p:nvSpPr>
        <p:spPr>
          <a:xfrm>
            <a:off x="838200" y="556995"/>
            <a:ext cx="10515600" cy="1133693"/>
          </a:xfrm>
        </p:spPr>
        <p:txBody>
          <a:bodyPr>
            <a:normAutofit/>
          </a:bodyPr>
          <a:lstStyle/>
          <a:p>
            <a:r>
              <a:rPr lang="en-US" sz="5200" dirty="0"/>
              <a:t>Generative AI Tools Help</a:t>
            </a:r>
            <a:endParaRPr lang="en-IL" sz="5200" dirty="0"/>
          </a:p>
        </p:txBody>
      </p:sp>
      <p:sp>
        <p:nvSpPr>
          <p:cNvPr id="5" name="Date Placeholder 4">
            <a:extLst>
              <a:ext uri="{FF2B5EF4-FFF2-40B4-BE49-F238E27FC236}">
                <a16:creationId xmlns:a16="http://schemas.microsoft.com/office/drawing/2014/main" id="{EA64834E-9682-2896-4CBA-5D7C6280505F}"/>
              </a:ext>
            </a:extLst>
          </p:cNvPr>
          <p:cNvSpPr>
            <a:spLocks noGrp="1"/>
          </p:cNvSpPr>
          <p:nvPr>
            <p:ph type="dt" sz="half" idx="10"/>
          </p:nvPr>
        </p:nvSpPr>
        <p:spPr>
          <a:xfrm>
            <a:off x="838200" y="6356350"/>
            <a:ext cx="2743200" cy="365125"/>
          </a:xfrm>
        </p:spPr>
        <p:txBody>
          <a:bodyPr>
            <a:normAutofit/>
          </a:bodyPr>
          <a:lstStyle/>
          <a:p>
            <a:pPr>
              <a:spcAft>
                <a:spcPts val="600"/>
              </a:spcAft>
            </a:pPr>
            <a:r>
              <a:rPr lang="en-IL"/>
              <a:t>2 November 2026</a:t>
            </a:r>
            <a:endParaRPr lang="en-IL" dirty="0"/>
          </a:p>
        </p:txBody>
      </p:sp>
      <p:sp>
        <p:nvSpPr>
          <p:cNvPr id="6" name="Footer Placeholder 5">
            <a:extLst>
              <a:ext uri="{FF2B5EF4-FFF2-40B4-BE49-F238E27FC236}">
                <a16:creationId xmlns:a16="http://schemas.microsoft.com/office/drawing/2014/main" id="{34E2E1CB-D100-B525-98BC-426BC9B2A2FC}"/>
              </a:ext>
            </a:extLst>
          </p:cNvPr>
          <p:cNvSpPr>
            <a:spLocks noGrp="1"/>
          </p:cNvSpPr>
          <p:nvPr>
            <p:ph type="ftr" sz="quarter" idx="11"/>
          </p:nvPr>
        </p:nvSpPr>
        <p:spPr>
          <a:xfrm>
            <a:off x="4038600" y="6356350"/>
            <a:ext cx="4114800" cy="365125"/>
          </a:xfrm>
        </p:spPr>
        <p:txBody>
          <a:bodyPr>
            <a:normAutofit/>
          </a:bodyPr>
          <a:lstStyle/>
          <a:p>
            <a:pPr>
              <a:spcAft>
                <a:spcPts val="600"/>
              </a:spcAft>
            </a:pPr>
            <a:r>
              <a:rPr lang="en-US"/>
              <a:t>GCH 2026</a:t>
            </a:r>
            <a:endParaRPr lang="en-IL" dirty="0"/>
          </a:p>
        </p:txBody>
      </p:sp>
      <p:sp>
        <p:nvSpPr>
          <p:cNvPr id="7" name="Slide Number Placeholder 6">
            <a:extLst>
              <a:ext uri="{FF2B5EF4-FFF2-40B4-BE49-F238E27FC236}">
                <a16:creationId xmlns:a16="http://schemas.microsoft.com/office/drawing/2014/main" id="{B7A0F5DB-9514-F0DE-6CC1-DFA3BE75265D}"/>
              </a:ext>
            </a:extLst>
          </p:cNvPr>
          <p:cNvSpPr>
            <a:spLocks noGrp="1"/>
          </p:cNvSpPr>
          <p:nvPr>
            <p:ph type="sldNum" sz="quarter" idx="12"/>
          </p:nvPr>
        </p:nvSpPr>
        <p:spPr>
          <a:xfrm>
            <a:off x="8610600" y="6356350"/>
            <a:ext cx="2743200" cy="365125"/>
          </a:xfrm>
        </p:spPr>
        <p:txBody>
          <a:bodyPr>
            <a:normAutofit/>
          </a:bodyPr>
          <a:lstStyle/>
          <a:p>
            <a:pPr>
              <a:spcAft>
                <a:spcPts val="600"/>
              </a:spcAft>
            </a:pPr>
            <a:fld id="{986449D3-BD73-45F8-85FA-B44D67224F1A}" type="slidenum">
              <a:rPr lang="en-IL" smtClean="0"/>
              <a:pPr>
                <a:spcAft>
                  <a:spcPts val="600"/>
                </a:spcAft>
              </a:pPr>
              <a:t>6</a:t>
            </a:fld>
            <a:endParaRPr lang="en-IL" dirty="0"/>
          </a:p>
        </p:txBody>
      </p:sp>
      <p:pic>
        <p:nvPicPr>
          <p:cNvPr id="13" name="Picture 12">
            <a:extLst>
              <a:ext uri="{FF2B5EF4-FFF2-40B4-BE49-F238E27FC236}">
                <a16:creationId xmlns:a16="http://schemas.microsoft.com/office/drawing/2014/main" id="{17423421-6DEC-D9D9-FCFD-4AD6A1145795}"/>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graphicFrame>
        <p:nvGraphicFramePr>
          <p:cNvPr id="9" name="Content Placeholder 8">
            <a:extLst>
              <a:ext uri="{FF2B5EF4-FFF2-40B4-BE49-F238E27FC236}">
                <a16:creationId xmlns:a16="http://schemas.microsoft.com/office/drawing/2014/main" id="{4A46DA61-ED49-33DF-4354-C8D56EED93C8}"/>
              </a:ext>
            </a:extLst>
          </p:cNvPr>
          <p:cNvGraphicFramePr>
            <a:graphicFrameLocks noGrp="1"/>
          </p:cNvGraphicFramePr>
          <p:nvPr>
            <p:ph idx="1"/>
            <p:extLst>
              <p:ext uri="{D42A27DB-BD31-4B8C-83A1-F6EECF244321}">
                <p14:modId xmlns:p14="http://schemas.microsoft.com/office/powerpoint/2010/main" val="2362116615"/>
              </p:ext>
            </p:extLst>
          </p:nvPr>
        </p:nvGraphicFramePr>
        <p:xfrm>
          <a:off x="597168" y="1101507"/>
          <a:ext cx="10997665" cy="561996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124888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04445-21A4-CC40-C96A-8EE929B59E0F}"/>
              </a:ext>
            </a:extLst>
          </p:cNvPr>
          <p:cNvSpPr>
            <a:spLocks noGrp="1"/>
          </p:cNvSpPr>
          <p:nvPr>
            <p:ph type="title"/>
          </p:nvPr>
        </p:nvSpPr>
        <p:spPr/>
        <p:txBody>
          <a:bodyPr/>
          <a:lstStyle/>
          <a:p>
            <a:r>
              <a:rPr lang="en-US" dirty="0"/>
              <a:t>Multi-lingual OCR + VLM Pipeline</a:t>
            </a:r>
            <a:endParaRPr lang="en-IL" dirty="0"/>
          </a:p>
        </p:txBody>
      </p:sp>
      <p:pic>
        <p:nvPicPr>
          <p:cNvPr id="8" name="Content Placeholder 7">
            <a:extLst>
              <a:ext uri="{FF2B5EF4-FFF2-40B4-BE49-F238E27FC236}">
                <a16:creationId xmlns:a16="http://schemas.microsoft.com/office/drawing/2014/main" id="{A8A50CAD-69FB-66F4-F2E9-B274765C3AF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42393" y="1344168"/>
            <a:ext cx="8067884" cy="5012182"/>
          </a:xfrm>
          <a:prstGeom prst="rect">
            <a:avLst/>
          </a:prstGeom>
        </p:spPr>
      </p:pic>
      <p:sp>
        <p:nvSpPr>
          <p:cNvPr id="4" name="Date Placeholder 3">
            <a:extLst>
              <a:ext uri="{FF2B5EF4-FFF2-40B4-BE49-F238E27FC236}">
                <a16:creationId xmlns:a16="http://schemas.microsoft.com/office/drawing/2014/main" id="{DAE717A0-4224-837C-5ECC-C77CDB1D8A3A}"/>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CB629F88-FA31-3077-ACFF-E8D54D48B79C}"/>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C319837A-235B-D396-D9EE-EB7D58CF9F8B}"/>
              </a:ext>
            </a:extLst>
          </p:cNvPr>
          <p:cNvSpPr>
            <a:spLocks noGrp="1"/>
          </p:cNvSpPr>
          <p:nvPr>
            <p:ph type="sldNum" sz="quarter" idx="12"/>
          </p:nvPr>
        </p:nvSpPr>
        <p:spPr/>
        <p:txBody>
          <a:bodyPr/>
          <a:lstStyle/>
          <a:p>
            <a:fld id="{986449D3-BD73-45F8-85FA-B44D67224F1A}" type="slidenum">
              <a:rPr lang="en-IL" smtClean="0"/>
              <a:t>7</a:t>
            </a:fld>
            <a:endParaRPr lang="en-IL" dirty="0"/>
          </a:p>
        </p:txBody>
      </p:sp>
      <p:pic>
        <p:nvPicPr>
          <p:cNvPr id="10" name="Picture 9">
            <a:extLst>
              <a:ext uri="{FF2B5EF4-FFF2-40B4-BE49-F238E27FC236}">
                <a16:creationId xmlns:a16="http://schemas.microsoft.com/office/drawing/2014/main" id="{D40615B9-83AE-387F-8FBE-0356C56F5036}"/>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0417025" y="4803236"/>
            <a:ext cx="1516276" cy="561022"/>
          </a:xfrm>
          <a:prstGeom prst="rect">
            <a:avLst/>
          </a:prstGeom>
        </p:spPr>
      </p:pic>
      <p:sp>
        <p:nvSpPr>
          <p:cNvPr id="11" name="TextBox 10">
            <a:extLst>
              <a:ext uri="{FF2B5EF4-FFF2-40B4-BE49-F238E27FC236}">
                <a16:creationId xmlns:a16="http://schemas.microsoft.com/office/drawing/2014/main" id="{DBB460D4-F577-59B8-83F5-B89975904E5E}"/>
              </a:ext>
            </a:extLst>
          </p:cNvPr>
          <p:cNvSpPr txBox="1"/>
          <p:nvPr/>
        </p:nvSpPr>
        <p:spPr>
          <a:xfrm>
            <a:off x="10841040" y="5622487"/>
            <a:ext cx="1037778" cy="369332"/>
          </a:xfrm>
          <a:prstGeom prst="rect">
            <a:avLst/>
          </a:prstGeom>
          <a:noFill/>
        </p:spPr>
        <p:txBody>
          <a:bodyPr wrap="square" rtlCol="0">
            <a:spAutoFit/>
          </a:bodyPr>
          <a:lstStyle/>
          <a:p>
            <a:r>
              <a:rPr lang="en-IL" sz="600" dirty="0">
                <a:hlinkClick r:id="rId4" tooltip="https://sq.wikipedia.org/wiki/Google_Gemini"/>
              </a:rPr>
              <a:t>This Photo</a:t>
            </a:r>
            <a:r>
              <a:rPr lang="en-IL" sz="600" dirty="0"/>
              <a:t> by Unknown Author is licensed under </a:t>
            </a:r>
            <a:r>
              <a:rPr lang="en-IL" sz="600" dirty="0">
                <a:hlinkClick r:id="rId5" tooltip="https://creativecommons.org/licenses/by-sa/3.0/"/>
              </a:rPr>
              <a:t>CC BY-SA</a:t>
            </a:r>
            <a:endParaRPr lang="en-IL" sz="600" dirty="0"/>
          </a:p>
        </p:txBody>
      </p:sp>
      <p:pic>
        <p:nvPicPr>
          <p:cNvPr id="13" name="Picture 12">
            <a:extLst>
              <a:ext uri="{FF2B5EF4-FFF2-40B4-BE49-F238E27FC236}">
                <a16:creationId xmlns:a16="http://schemas.microsoft.com/office/drawing/2014/main" id="{B6CCD48D-CD78-DCEE-5369-FCDA6B200730}"/>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417363" y="2586526"/>
            <a:ext cx="1515600" cy="1515600"/>
          </a:xfrm>
          <a:prstGeom prst="rect">
            <a:avLst/>
          </a:prstGeom>
        </p:spPr>
      </p:pic>
      <p:sp>
        <p:nvSpPr>
          <p:cNvPr id="14" name="TextBox 13">
            <a:extLst>
              <a:ext uri="{FF2B5EF4-FFF2-40B4-BE49-F238E27FC236}">
                <a16:creationId xmlns:a16="http://schemas.microsoft.com/office/drawing/2014/main" id="{64553A2E-6742-6E6F-CC13-7CBFB09173D5}"/>
              </a:ext>
            </a:extLst>
          </p:cNvPr>
          <p:cNvSpPr txBox="1"/>
          <p:nvPr/>
        </p:nvSpPr>
        <p:spPr>
          <a:xfrm>
            <a:off x="10463784" y="4110526"/>
            <a:ext cx="1524000" cy="307777"/>
          </a:xfrm>
          <a:prstGeom prst="rect">
            <a:avLst/>
          </a:prstGeom>
          <a:noFill/>
        </p:spPr>
        <p:txBody>
          <a:bodyPr wrap="square" rtlCol="0">
            <a:spAutoFit/>
          </a:bodyPr>
          <a:lstStyle/>
          <a:p>
            <a:r>
              <a:rPr lang="en-IL" sz="700" dirty="0">
                <a:hlinkClick r:id="rId7" tooltip="https://python.libhunt.com/opencv-alternatives"/>
              </a:rPr>
              <a:t>This Photo</a:t>
            </a:r>
            <a:r>
              <a:rPr lang="en-IL" sz="700" dirty="0"/>
              <a:t> by Unknown Author is licensed under </a:t>
            </a:r>
            <a:r>
              <a:rPr lang="en-IL" sz="700" dirty="0">
                <a:hlinkClick r:id="rId5" tooltip="https://creativecommons.org/licenses/by-sa/3.0/"/>
              </a:rPr>
              <a:t>CC BY-SA</a:t>
            </a:r>
            <a:endParaRPr lang="en-IL" sz="700" dirty="0"/>
          </a:p>
        </p:txBody>
      </p:sp>
      <p:pic>
        <p:nvPicPr>
          <p:cNvPr id="16" name="Picture 15">
            <a:extLst>
              <a:ext uri="{FF2B5EF4-FFF2-40B4-BE49-F238E27FC236}">
                <a16:creationId xmlns:a16="http://schemas.microsoft.com/office/drawing/2014/main" id="{EA6E94A2-1E68-31A4-D1CF-BF9EC3001727}"/>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0417363" y="365125"/>
            <a:ext cx="1515600" cy="1508864"/>
          </a:xfrm>
          <a:prstGeom prst="rect">
            <a:avLst/>
          </a:prstGeom>
        </p:spPr>
      </p:pic>
      <p:sp>
        <p:nvSpPr>
          <p:cNvPr id="17" name="TextBox 16">
            <a:extLst>
              <a:ext uri="{FF2B5EF4-FFF2-40B4-BE49-F238E27FC236}">
                <a16:creationId xmlns:a16="http://schemas.microsoft.com/office/drawing/2014/main" id="{250685E6-4468-6E81-5304-9A5F80EF1846}"/>
              </a:ext>
            </a:extLst>
          </p:cNvPr>
          <p:cNvSpPr txBox="1"/>
          <p:nvPr/>
        </p:nvSpPr>
        <p:spPr>
          <a:xfrm>
            <a:off x="10682069" y="1690688"/>
            <a:ext cx="1297315" cy="415498"/>
          </a:xfrm>
          <a:prstGeom prst="rect">
            <a:avLst/>
          </a:prstGeom>
          <a:noFill/>
        </p:spPr>
        <p:txBody>
          <a:bodyPr wrap="square" rtlCol="0">
            <a:spAutoFit/>
          </a:bodyPr>
          <a:lstStyle/>
          <a:p>
            <a:r>
              <a:rPr lang="en-IL" sz="700" dirty="0">
                <a:hlinkClick r:id="rId9" tooltip="https://ayoung0073.tistory.com/entry/Spring-Boot-Google-Vertex-AI-Gemini-%EC%97%B0%EB%8F%99%ED%95%98%EA%B8%B0"/>
              </a:rPr>
              <a:t>This Photo</a:t>
            </a:r>
            <a:r>
              <a:rPr lang="en-IL" sz="700" dirty="0"/>
              <a:t> by Unknown Author is licensed under </a:t>
            </a:r>
            <a:r>
              <a:rPr lang="en-IL" sz="700" dirty="0">
                <a:hlinkClick r:id="rId10" tooltip="https://creativecommons.org/licenses/by-nc-nd/3.0/"/>
              </a:rPr>
              <a:t>CC BY-NC-ND</a:t>
            </a:r>
            <a:endParaRPr lang="en-IL" sz="700" dirty="0"/>
          </a:p>
        </p:txBody>
      </p:sp>
    </p:spTree>
    <p:extLst>
      <p:ext uri="{BB962C8B-B14F-4D97-AF65-F5344CB8AC3E}">
        <p14:creationId xmlns:p14="http://schemas.microsoft.com/office/powerpoint/2010/main" val="4102314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99FBF4-8C93-7CA2-397C-E56990CF6EE9}"/>
              </a:ext>
            </a:extLst>
          </p:cNvPr>
          <p:cNvSpPr>
            <a:spLocks noGrp="1"/>
          </p:cNvSpPr>
          <p:nvPr>
            <p:ph type="title"/>
          </p:nvPr>
        </p:nvSpPr>
        <p:spPr/>
        <p:txBody>
          <a:bodyPr/>
          <a:lstStyle/>
          <a:p>
            <a:r>
              <a:rPr lang="en-US" dirty="0"/>
              <a:t>Reading Challenges</a:t>
            </a:r>
            <a:endParaRPr lang="en-IL" dirty="0"/>
          </a:p>
        </p:txBody>
      </p:sp>
      <p:graphicFrame>
        <p:nvGraphicFramePr>
          <p:cNvPr id="7" name="Content Placeholder 6">
            <a:extLst>
              <a:ext uri="{FF2B5EF4-FFF2-40B4-BE49-F238E27FC236}">
                <a16:creationId xmlns:a16="http://schemas.microsoft.com/office/drawing/2014/main" id="{C2C38A0B-4110-56AE-CBAC-D7BB938C8FB0}"/>
              </a:ext>
            </a:extLst>
          </p:cNvPr>
          <p:cNvGraphicFramePr>
            <a:graphicFrameLocks noGrp="1"/>
          </p:cNvGraphicFramePr>
          <p:nvPr>
            <p:ph idx="1"/>
            <p:extLst>
              <p:ext uri="{D42A27DB-BD31-4B8C-83A1-F6EECF244321}">
                <p14:modId xmlns:p14="http://schemas.microsoft.com/office/powerpoint/2010/main" val="3915612091"/>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BEDAC180-B82E-5F44-B8A8-395DD5712DB7}"/>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24704D5B-23F9-7A49-0255-F82BA4691BBF}"/>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B1DC0E9E-6DC0-C0C5-E9D9-DB8DF50E6EE7}"/>
              </a:ext>
            </a:extLst>
          </p:cNvPr>
          <p:cNvSpPr>
            <a:spLocks noGrp="1"/>
          </p:cNvSpPr>
          <p:nvPr>
            <p:ph type="sldNum" sz="quarter" idx="12"/>
          </p:nvPr>
        </p:nvSpPr>
        <p:spPr/>
        <p:txBody>
          <a:bodyPr/>
          <a:lstStyle/>
          <a:p>
            <a:fld id="{986449D3-BD73-45F8-85FA-B44D67224F1A}" type="slidenum">
              <a:rPr lang="en-IL" smtClean="0"/>
              <a:t>8</a:t>
            </a:fld>
            <a:endParaRPr lang="en-IL" dirty="0"/>
          </a:p>
        </p:txBody>
      </p:sp>
      <p:pic>
        <p:nvPicPr>
          <p:cNvPr id="11" name="Picture 10">
            <a:extLst>
              <a:ext uri="{FF2B5EF4-FFF2-40B4-BE49-F238E27FC236}">
                <a16:creationId xmlns:a16="http://schemas.microsoft.com/office/drawing/2014/main" id="{C2B27E70-07E6-311E-0A30-92BE410CB394}"/>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28075017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682D0F-C1AD-3118-2C78-838ACA4A4EB0}"/>
              </a:ext>
            </a:extLst>
          </p:cNvPr>
          <p:cNvSpPr>
            <a:spLocks noGrp="1"/>
          </p:cNvSpPr>
          <p:nvPr>
            <p:ph type="title"/>
          </p:nvPr>
        </p:nvSpPr>
        <p:spPr>
          <a:xfrm>
            <a:off x="838200" y="166474"/>
            <a:ext cx="10515600" cy="1325563"/>
          </a:xfrm>
        </p:spPr>
        <p:txBody>
          <a:bodyPr/>
          <a:lstStyle/>
          <a:p>
            <a:r>
              <a:rPr lang="en-US" dirty="0"/>
              <a:t>Reading Sample: Hebrew/English</a:t>
            </a:r>
            <a:endParaRPr lang="en-IL" dirty="0"/>
          </a:p>
        </p:txBody>
      </p:sp>
      <p:pic>
        <p:nvPicPr>
          <p:cNvPr id="14" name="Content Placeholder 13">
            <a:extLst>
              <a:ext uri="{FF2B5EF4-FFF2-40B4-BE49-F238E27FC236}">
                <a16:creationId xmlns:a16="http://schemas.microsoft.com/office/drawing/2014/main" id="{01977030-E031-D108-6D7F-060754FD44AB}"/>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00734" y="1289880"/>
            <a:ext cx="4302651" cy="2424225"/>
          </a:xfrm>
          <a:prstGeom prst="rect">
            <a:avLst/>
          </a:prstGeom>
        </p:spPr>
      </p:pic>
      <p:pic>
        <p:nvPicPr>
          <p:cNvPr id="16" name="Content Placeholder 15">
            <a:extLst>
              <a:ext uri="{FF2B5EF4-FFF2-40B4-BE49-F238E27FC236}">
                <a16:creationId xmlns:a16="http://schemas.microsoft.com/office/drawing/2014/main" id="{CC44ADB7-A38E-B2CE-0873-C8C000BDA2B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00734" y="3821225"/>
            <a:ext cx="4275667" cy="2209985"/>
          </a:xfrm>
          <a:prstGeom prst="rect">
            <a:avLst/>
          </a:prstGeom>
        </p:spPr>
      </p:pic>
      <p:sp>
        <p:nvSpPr>
          <p:cNvPr id="4" name="Date Placeholder 3">
            <a:extLst>
              <a:ext uri="{FF2B5EF4-FFF2-40B4-BE49-F238E27FC236}">
                <a16:creationId xmlns:a16="http://schemas.microsoft.com/office/drawing/2014/main" id="{3B61B211-C9D3-90B5-C950-DEB433C818A3}"/>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3924630B-53CA-2147-2385-E756D452B6D2}"/>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8B7CBD7A-0D00-BF17-03E7-BF01A9AC28F8}"/>
              </a:ext>
            </a:extLst>
          </p:cNvPr>
          <p:cNvSpPr>
            <a:spLocks noGrp="1"/>
          </p:cNvSpPr>
          <p:nvPr>
            <p:ph type="sldNum" sz="quarter" idx="12"/>
          </p:nvPr>
        </p:nvSpPr>
        <p:spPr/>
        <p:txBody>
          <a:bodyPr/>
          <a:lstStyle/>
          <a:p>
            <a:fld id="{986449D3-BD73-45F8-85FA-B44D67224F1A}" type="slidenum">
              <a:rPr lang="en-IL" smtClean="0"/>
              <a:t>9</a:t>
            </a:fld>
            <a:endParaRPr lang="en-IL" dirty="0"/>
          </a:p>
        </p:txBody>
      </p:sp>
      <p:pic>
        <p:nvPicPr>
          <p:cNvPr id="10" name="Picture 9">
            <a:extLst>
              <a:ext uri="{FF2B5EF4-FFF2-40B4-BE49-F238E27FC236}">
                <a16:creationId xmlns:a16="http://schemas.microsoft.com/office/drawing/2014/main" id="{8C75BD9D-A89B-B1C5-18E3-5810F1D61742}"/>
              </a:ext>
            </a:extLst>
          </p:cNvPr>
          <p:cNvPicPr>
            <a:picLocks noChangeAspect="1"/>
          </p:cNvPicPr>
          <p:nvPr/>
        </p:nvPicPr>
        <p:blipFill>
          <a:blip r:embed="rId4">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17" name="TextBox 16">
            <a:extLst>
              <a:ext uri="{FF2B5EF4-FFF2-40B4-BE49-F238E27FC236}">
                <a16:creationId xmlns:a16="http://schemas.microsoft.com/office/drawing/2014/main" id="{5F66C4B7-142C-7FBE-B9D5-B2F980640F85}"/>
              </a:ext>
            </a:extLst>
          </p:cNvPr>
          <p:cNvSpPr txBox="1"/>
          <p:nvPr/>
        </p:nvSpPr>
        <p:spPr>
          <a:xfrm>
            <a:off x="1925243" y="6031210"/>
            <a:ext cx="8341514" cy="461665"/>
          </a:xfrm>
          <a:prstGeom prst="rect">
            <a:avLst/>
          </a:prstGeom>
          <a:noFill/>
        </p:spPr>
        <p:txBody>
          <a:bodyPr wrap="none" rtlCol="0">
            <a:spAutoFit/>
          </a:bodyPr>
          <a:lstStyle/>
          <a:p>
            <a:r>
              <a:rPr lang="en-US" sz="2400" dirty="0"/>
              <a:t>Pipeline output: 100% successful read, 100% of fields parsed </a:t>
            </a:r>
            <a:endParaRPr lang="en-IL" sz="2400" dirty="0"/>
          </a:p>
        </p:txBody>
      </p:sp>
      <p:graphicFrame>
        <p:nvGraphicFramePr>
          <p:cNvPr id="7" name="Table 6">
            <a:extLst>
              <a:ext uri="{FF2B5EF4-FFF2-40B4-BE49-F238E27FC236}">
                <a16:creationId xmlns:a16="http://schemas.microsoft.com/office/drawing/2014/main" id="{510D9504-680B-7BDC-8E2A-A610B9FDC1D9}"/>
              </a:ext>
            </a:extLst>
          </p:cNvPr>
          <p:cNvGraphicFramePr>
            <a:graphicFrameLocks noGrp="1"/>
          </p:cNvGraphicFramePr>
          <p:nvPr>
            <p:extLst>
              <p:ext uri="{D42A27DB-BD31-4B8C-83A1-F6EECF244321}">
                <p14:modId xmlns:p14="http://schemas.microsoft.com/office/powerpoint/2010/main" val="3358415813"/>
              </p:ext>
            </p:extLst>
          </p:nvPr>
        </p:nvGraphicFramePr>
        <p:xfrm>
          <a:off x="4497577" y="1284360"/>
          <a:ext cx="7593689" cy="4663440"/>
        </p:xfrm>
        <a:graphic>
          <a:graphicData uri="http://schemas.openxmlformats.org/drawingml/2006/table">
            <a:tbl>
              <a:tblPr firstRow="1" bandRow="1">
                <a:tableStyleId>{5C22544A-7EE6-4342-B048-85BDC9FD1C3A}</a:tableStyleId>
              </a:tblPr>
              <a:tblGrid>
                <a:gridCol w="1659299">
                  <a:extLst>
                    <a:ext uri="{9D8B030D-6E8A-4147-A177-3AD203B41FA5}">
                      <a16:colId xmlns:a16="http://schemas.microsoft.com/office/drawing/2014/main" val="3175534842"/>
                    </a:ext>
                  </a:extLst>
                </a:gridCol>
                <a:gridCol w="3477251">
                  <a:extLst>
                    <a:ext uri="{9D8B030D-6E8A-4147-A177-3AD203B41FA5}">
                      <a16:colId xmlns:a16="http://schemas.microsoft.com/office/drawing/2014/main" val="2500813430"/>
                    </a:ext>
                  </a:extLst>
                </a:gridCol>
                <a:gridCol w="2457139">
                  <a:extLst>
                    <a:ext uri="{9D8B030D-6E8A-4147-A177-3AD203B41FA5}">
                      <a16:colId xmlns:a16="http://schemas.microsoft.com/office/drawing/2014/main" val="2304224410"/>
                    </a:ext>
                  </a:extLst>
                </a:gridCol>
              </a:tblGrid>
              <a:tr h="370840">
                <a:tc>
                  <a:txBody>
                    <a:bodyPr/>
                    <a:lstStyle/>
                    <a:p>
                      <a:r>
                        <a:rPr lang="en-US" sz="2400" dirty="0"/>
                        <a:t>Field</a:t>
                      </a:r>
                      <a:endParaRPr lang="en-IL" sz="2400" dirty="0"/>
                    </a:p>
                  </a:txBody>
                  <a:tcPr/>
                </a:tc>
                <a:tc>
                  <a:txBody>
                    <a:bodyPr/>
                    <a:lstStyle/>
                    <a:p>
                      <a:r>
                        <a:rPr lang="en-US" sz="2400" dirty="0"/>
                        <a:t>Value</a:t>
                      </a:r>
                      <a:endParaRPr lang="en-IL" sz="2400" dirty="0"/>
                    </a:p>
                  </a:txBody>
                  <a:tcPr/>
                </a:tc>
                <a:tc>
                  <a:txBody>
                    <a:bodyPr/>
                    <a:lstStyle/>
                    <a:p>
                      <a:endParaRPr lang="en-IL" sz="2400" dirty="0"/>
                    </a:p>
                  </a:txBody>
                  <a:tcPr/>
                </a:tc>
                <a:extLst>
                  <a:ext uri="{0D108BD9-81ED-4DB2-BD59-A6C34878D82A}">
                    <a16:rowId xmlns:a16="http://schemas.microsoft.com/office/drawing/2014/main" val="1293626598"/>
                  </a:ext>
                </a:extLst>
              </a:tr>
              <a:tr h="370840">
                <a:tc>
                  <a:txBody>
                    <a:bodyPr/>
                    <a:lstStyle/>
                    <a:p>
                      <a:r>
                        <a:rPr lang="en-US" sz="2400" dirty="0"/>
                        <a:t>Name</a:t>
                      </a:r>
                      <a:endParaRPr lang="en-IL" sz="2400" dirty="0"/>
                    </a:p>
                  </a:txBody>
                  <a:tcPr/>
                </a:tc>
                <a:tc>
                  <a:txBody>
                    <a:bodyPr/>
                    <a:lstStyle/>
                    <a:p>
                      <a:pPr algn="l" rtl="0"/>
                      <a:r>
                        <a:rPr lang="en-US" sz="2400" dirty="0"/>
                        <a:t>Paul Gelb</a:t>
                      </a:r>
                      <a:endParaRPr lang="en-IL" sz="2400" dirty="0"/>
                    </a:p>
                  </a:txBody>
                  <a:tcPr/>
                </a:tc>
                <a:tc>
                  <a:txBody>
                    <a:bodyPr/>
                    <a:lstStyle/>
                    <a:p>
                      <a:pPr algn="l" rtl="0"/>
                      <a:endParaRPr lang="en-IL" sz="2400" dirty="0"/>
                    </a:p>
                  </a:txBody>
                  <a:tcPr/>
                </a:tc>
                <a:extLst>
                  <a:ext uri="{0D108BD9-81ED-4DB2-BD59-A6C34878D82A}">
                    <a16:rowId xmlns:a16="http://schemas.microsoft.com/office/drawing/2014/main" val="3673979665"/>
                  </a:ext>
                </a:extLst>
              </a:tr>
              <a:tr h="370840">
                <a:tc>
                  <a:txBody>
                    <a:bodyPr/>
                    <a:lstStyle/>
                    <a:p>
                      <a:r>
                        <a:rPr lang="en-US" sz="2400" dirty="0"/>
                        <a:t>Age</a:t>
                      </a:r>
                      <a:endParaRPr lang="en-IL" sz="2400" dirty="0"/>
                    </a:p>
                  </a:txBody>
                  <a:tcPr/>
                </a:tc>
                <a:tc>
                  <a:txBody>
                    <a:bodyPr/>
                    <a:lstStyle/>
                    <a:p>
                      <a:r>
                        <a:rPr lang="en-US" sz="2400" dirty="0"/>
                        <a:t>88</a:t>
                      </a:r>
                      <a:endParaRPr lang="en-IL" sz="2400" dirty="0"/>
                    </a:p>
                  </a:txBody>
                  <a:tcPr/>
                </a:tc>
                <a:tc>
                  <a:txBody>
                    <a:bodyPr/>
                    <a:lstStyle/>
                    <a:p>
                      <a:endParaRPr lang="en-IL" sz="2400" dirty="0"/>
                    </a:p>
                  </a:txBody>
                  <a:tcPr/>
                </a:tc>
                <a:extLst>
                  <a:ext uri="{0D108BD9-81ED-4DB2-BD59-A6C34878D82A}">
                    <a16:rowId xmlns:a16="http://schemas.microsoft.com/office/drawing/2014/main" val="2555595669"/>
                  </a:ext>
                </a:extLst>
              </a:tr>
              <a:tr h="370840">
                <a:tc>
                  <a:txBody>
                    <a:bodyPr/>
                    <a:lstStyle/>
                    <a:p>
                      <a:r>
                        <a:rPr lang="en-US" sz="2400" dirty="0"/>
                        <a:t>Birth date</a:t>
                      </a:r>
                      <a:endParaRPr lang="en-IL" sz="2400" dirty="0"/>
                    </a:p>
                  </a:txBody>
                  <a:tcPr/>
                </a:tc>
                <a:tc>
                  <a:txBody>
                    <a:bodyPr/>
                    <a:lstStyle/>
                    <a:p>
                      <a:r>
                        <a:rPr lang="en-US" sz="2400" dirty="0"/>
                        <a:t>25/8/1907</a:t>
                      </a:r>
                      <a:endParaRPr lang="en-IL" sz="2400" dirty="0"/>
                    </a:p>
                  </a:txBody>
                  <a:tcPr/>
                </a:tc>
                <a:tc>
                  <a:txBody>
                    <a:bodyPr/>
                    <a:lstStyle/>
                    <a:p>
                      <a:endParaRPr lang="en-IL" sz="2400" dirty="0"/>
                    </a:p>
                  </a:txBody>
                  <a:tcPr/>
                </a:tc>
                <a:extLst>
                  <a:ext uri="{0D108BD9-81ED-4DB2-BD59-A6C34878D82A}">
                    <a16:rowId xmlns:a16="http://schemas.microsoft.com/office/drawing/2014/main" val="3115624426"/>
                  </a:ext>
                </a:extLst>
              </a:tr>
              <a:tr h="370840">
                <a:tc>
                  <a:txBody>
                    <a:bodyPr/>
                    <a:lstStyle/>
                    <a:p>
                      <a:r>
                        <a:rPr lang="en-US" sz="2400" dirty="0"/>
                        <a:t>Death date</a:t>
                      </a:r>
                      <a:endParaRPr lang="en-IL" sz="2400" dirty="0"/>
                    </a:p>
                  </a:txBody>
                  <a:tcPr/>
                </a:tc>
                <a:tc>
                  <a:txBody>
                    <a:bodyPr/>
                    <a:lstStyle/>
                    <a:p>
                      <a:r>
                        <a:rPr lang="en-US" sz="2400" dirty="0"/>
                        <a:t>5/3/2006</a:t>
                      </a:r>
                      <a:endParaRPr lang="en-IL" sz="2400" dirty="0"/>
                    </a:p>
                  </a:txBody>
                  <a:tcPr/>
                </a:tc>
                <a:tc>
                  <a:txBody>
                    <a:bodyPr/>
                    <a:lstStyle/>
                    <a:p>
                      <a:endParaRPr lang="en-IL" sz="2400" dirty="0"/>
                    </a:p>
                  </a:txBody>
                  <a:tcPr/>
                </a:tc>
                <a:extLst>
                  <a:ext uri="{0D108BD9-81ED-4DB2-BD59-A6C34878D82A}">
                    <a16:rowId xmlns:a16="http://schemas.microsoft.com/office/drawing/2014/main" val="2968657825"/>
                  </a:ext>
                </a:extLst>
              </a:tr>
              <a:tr h="370840">
                <a:tc>
                  <a:txBody>
                    <a:bodyPr/>
                    <a:lstStyle/>
                    <a:p>
                      <a:r>
                        <a:rPr lang="en-US" sz="2400" dirty="0"/>
                        <a:t>Epitaph</a:t>
                      </a:r>
                      <a:endParaRPr lang="en-IL" sz="2400" dirty="0"/>
                    </a:p>
                  </a:txBody>
                  <a:tcPr/>
                </a:tc>
                <a:tc>
                  <a:txBody>
                    <a:bodyPr/>
                    <a:lstStyle/>
                    <a:p>
                      <a:pPr algn="l" rtl="0"/>
                      <a:r>
                        <a:rPr lang="en-US" sz="2400" dirty="0"/>
                        <a:t>A very special individual loved and remembered by all his family</a:t>
                      </a:r>
                    </a:p>
                    <a:p>
                      <a:pPr algn="r" rtl="1"/>
                      <a:r>
                        <a:rPr lang="he-IL" sz="2400" dirty="0">
                          <a:latin typeface="David" panose="020E0502060401010101" pitchFamily="34" charset="-79"/>
                          <a:cs typeface="David" panose="020E0502060401010101" pitchFamily="34" charset="-79"/>
                        </a:rPr>
                        <a:t>אדם נפלא עם לב ענק שמיצה את החיים עד תום</a:t>
                      </a:r>
                      <a:endParaRPr lang="en-US" sz="2400" dirty="0">
                        <a:latin typeface="David" panose="020E0502060401010101" pitchFamily="34" charset="-79"/>
                        <a:cs typeface="David" panose="020E0502060401010101" pitchFamily="34" charset="-79"/>
                      </a:endParaRPr>
                    </a:p>
                  </a:txBody>
                  <a:tcPr/>
                </a:tc>
                <a:tc>
                  <a:txBody>
                    <a:bodyPr/>
                    <a:lstStyle/>
                    <a:p>
                      <a:pPr algn="l" rtl="0"/>
                      <a:r>
                        <a:rPr lang="en-US" sz="2400" dirty="0"/>
                        <a:t>A wonderful big-hearted man, who squeezed life to the last drop</a:t>
                      </a:r>
                      <a:endParaRPr lang="en-IL" sz="2400" dirty="0"/>
                    </a:p>
                  </a:txBody>
                  <a:tcPr/>
                </a:tc>
                <a:extLst>
                  <a:ext uri="{0D108BD9-81ED-4DB2-BD59-A6C34878D82A}">
                    <a16:rowId xmlns:a16="http://schemas.microsoft.com/office/drawing/2014/main" val="629479132"/>
                  </a:ext>
                </a:extLst>
              </a:tr>
              <a:tr h="370840">
                <a:tc>
                  <a:txBody>
                    <a:bodyPr/>
                    <a:lstStyle/>
                    <a:p>
                      <a:r>
                        <a:rPr lang="en-US" sz="2400" dirty="0"/>
                        <a:t>Language</a:t>
                      </a:r>
                      <a:endParaRPr lang="en-IL" sz="2400" dirty="0"/>
                    </a:p>
                  </a:txBody>
                  <a:tcPr/>
                </a:tc>
                <a:tc>
                  <a:txBody>
                    <a:bodyPr/>
                    <a:lstStyle/>
                    <a:p>
                      <a:r>
                        <a:rPr lang="en-US" sz="2400" dirty="0"/>
                        <a:t>HE/EN</a:t>
                      </a:r>
                      <a:endParaRPr lang="en-IL" sz="2400" dirty="0"/>
                    </a:p>
                  </a:txBody>
                  <a:tcPr/>
                </a:tc>
                <a:tc>
                  <a:txBody>
                    <a:bodyPr/>
                    <a:lstStyle/>
                    <a:p>
                      <a:endParaRPr lang="en-IL" sz="2400" dirty="0"/>
                    </a:p>
                  </a:txBody>
                  <a:tcPr/>
                </a:tc>
                <a:extLst>
                  <a:ext uri="{0D108BD9-81ED-4DB2-BD59-A6C34878D82A}">
                    <a16:rowId xmlns:a16="http://schemas.microsoft.com/office/drawing/2014/main" val="3781272610"/>
                  </a:ext>
                </a:extLst>
              </a:tr>
            </a:tbl>
          </a:graphicData>
        </a:graphic>
      </p:graphicFrame>
    </p:spTree>
    <p:extLst>
      <p:ext uri="{BB962C8B-B14F-4D97-AF65-F5344CB8AC3E}">
        <p14:creationId xmlns:p14="http://schemas.microsoft.com/office/powerpoint/2010/main" val="1239588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57A964-1065-2A73-1375-947573E3811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55CFA55-1CC3-F33C-7645-A7E3458D9E9B}"/>
              </a:ext>
            </a:extLst>
          </p:cNvPr>
          <p:cNvSpPr>
            <a:spLocks noGrp="1"/>
          </p:cNvSpPr>
          <p:nvPr>
            <p:ph type="title"/>
          </p:nvPr>
        </p:nvSpPr>
        <p:spPr>
          <a:xfrm>
            <a:off x="67056" y="214735"/>
            <a:ext cx="10515600" cy="818617"/>
          </a:xfrm>
        </p:spPr>
        <p:txBody>
          <a:bodyPr/>
          <a:lstStyle/>
          <a:p>
            <a:r>
              <a:rPr lang="en-US" dirty="0"/>
              <a:t>Reading Sample: Arabic/Latin</a:t>
            </a:r>
            <a:endParaRPr lang="en-IL" dirty="0"/>
          </a:p>
        </p:txBody>
      </p:sp>
      <p:sp>
        <p:nvSpPr>
          <p:cNvPr id="4" name="Date Placeholder 3">
            <a:extLst>
              <a:ext uri="{FF2B5EF4-FFF2-40B4-BE49-F238E27FC236}">
                <a16:creationId xmlns:a16="http://schemas.microsoft.com/office/drawing/2014/main" id="{521D328A-60A1-A385-A807-431D8E511F12}"/>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7A543B54-D31C-C5ED-4A08-5B2B5F3B5B09}"/>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F7D77442-4125-ABBE-A735-C52A5F264F06}"/>
              </a:ext>
            </a:extLst>
          </p:cNvPr>
          <p:cNvSpPr>
            <a:spLocks noGrp="1"/>
          </p:cNvSpPr>
          <p:nvPr>
            <p:ph type="sldNum" sz="quarter" idx="12"/>
          </p:nvPr>
        </p:nvSpPr>
        <p:spPr/>
        <p:txBody>
          <a:bodyPr/>
          <a:lstStyle/>
          <a:p>
            <a:fld id="{986449D3-BD73-45F8-85FA-B44D67224F1A}" type="slidenum">
              <a:rPr lang="en-IL" smtClean="0"/>
              <a:t>10</a:t>
            </a:fld>
            <a:endParaRPr lang="en-IL" dirty="0"/>
          </a:p>
        </p:txBody>
      </p:sp>
      <p:pic>
        <p:nvPicPr>
          <p:cNvPr id="10" name="Picture 9">
            <a:extLst>
              <a:ext uri="{FF2B5EF4-FFF2-40B4-BE49-F238E27FC236}">
                <a16:creationId xmlns:a16="http://schemas.microsoft.com/office/drawing/2014/main" id="{E85B1207-7893-6AAE-B1DD-EF55436E7876}"/>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17" name="TextBox 16">
            <a:extLst>
              <a:ext uri="{FF2B5EF4-FFF2-40B4-BE49-F238E27FC236}">
                <a16:creationId xmlns:a16="http://schemas.microsoft.com/office/drawing/2014/main" id="{EB68A24D-2949-8C36-3A7E-4C229B6868BD}"/>
              </a:ext>
            </a:extLst>
          </p:cNvPr>
          <p:cNvSpPr txBox="1"/>
          <p:nvPr/>
        </p:nvSpPr>
        <p:spPr>
          <a:xfrm>
            <a:off x="135464" y="5819925"/>
            <a:ext cx="6291531" cy="369332"/>
          </a:xfrm>
          <a:prstGeom prst="rect">
            <a:avLst/>
          </a:prstGeom>
          <a:noFill/>
        </p:spPr>
        <p:txBody>
          <a:bodyPr wrap="none" rtlCol="0">
            <a:spAutoFit/>
          </a:bodyPr>
          <a:lstStyle/>
          <a:p>
            <a:r>
              <a:rPr lang="en-US" dirty="0"/>
              <a:t>Pipeline output: 100% successful read, 100% of fields parsed </a:t>
            </a:r>
            <a:endParaRPr lang="en-IL" dirty="0"/>
          </a:p>
        </p:txBody>
      </p:sp>
      <p:pic>
        <p:nvPicPr>
          <p:cNvPr id="12" name="Content Placeholder 11">
            <a:extLst>
              <a:ext uri="{FF2B5EF4-FFF2-40B4-BE49-F238E27FC236}">
                <a16:creationId xmlns:a16="http://schemas.microsoft.com/office/drawing/2014/main" id="{B60C69CA-1302-512F-6D81-96D55CD00E31}"/>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113604" y="1393827"/>
            <a:ext cx="3261058" cy="4351338"/>
          </a:xfrm>
          <a:prstGeom prst="rect">
            <a:avLst/>
          </a:prstGeom>
        </p:spPr>
      </p:pic>
      <p:pic>
        <p:nvPicPr>
          <p:cNvPr id="19" name="Content Placeholder 18">
            <a:extLst>
              <a:ext uri="{FF2B5EF4-FFF2-40B4-BE49-F238E27FC236}">
                <a16:creationId xmlns:a16="http://schemas.microsoft.com/office/drawing/2014/main" id="{7B495F0E-8837-9A69-0BDB-89E202BF7D72}"/>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3622974" y="1393827"/>
            <a:ext cx="2710833" cy="4351338"/>
          </a:xfrm>
          <a:prstGeom prst="rect">
            <a:avLst/>
          </a:prstGeom>
        </p:spPr>
      </p:pic>
      <p:graphicFrame>
        <p:nvGraphicFramePr>
          <p:cNvPr id="20" name="Table 19">
            <a:extLst>
              <a:ext uri="{FF2B5EF4-FFF2-40B4-BE49-F238E27FC236}">
                <a16:creationId xmlns:a16="http://schemas.microsoft.com/office/drawing/2014/main" id="{E2080A3E-4422-ABCF-CBB7-DEB4A5862224}"/>
              </a:ext>
            </a:extLst>
          </p:cNvPr>
          <p:cNvGraphicFramePr>
            <a:graphicFrameLocks noGrp="1"/>
          </p:cNvGraphicFramePr>
          <p:nvPr>
            <p:extLst>
              <p:ext uri="{D42A27DB-BD31-4B8C-83A1-F6EECF244321}">
                <p14:modId xmlns:p14="http://schemas.microsoft.com/office/powerpoint/2010/main" val="1807255501"/>
              </p:ext>
            </p:extLst>
          </p:nvPr>
        </p:nvGraphicFramePr>
        <p:xfrm>
          <a:off x="6447384" y="1368422"/>
          <a:ext cx="5631012" cy="4780280"/>
        </p:xfrm>
        <a:graphic>
          <a:graphicData uri="http://schemas.openxmlformats.org/drawingml/2006/table">
            <a:tbl>
              <a:tblPr firstRow="1" bandRow="1">
                <a:tableStyleId>{5C22544A-7EE6-4342-B048-85BDC9FD1C3A}</a:tableStyleId>
              </a:tblPr>
              <a:tblGrid>
                <a:gridCol w="1316549">
                  <a:extLst>
                    <a:ext uri="{9D8B030D-6E8A-4147-A177-3AD203B41FA5}">
                      <a16:colId xmlns:a16="http://schemas.microsoft.com/office/drawing/2014/main" val="3175534842"/>
                    </a:ext>
                  </a:extLst>
                </a:gridCol>
                <a:gridCol w="1854200">
                  <a:extLst>
                    <a:ext uri="{9D8B030D-6E8A-4147-A177-3AD203B41FA5}">
                      <a16:colId xmlns:a16="http://schemas.microsoft.com/office/drawing/2014/main" val="2500813430"/>
                    </a:ext>
                  </a:extLst>
                </a:gridCol>
                <a:gridCol w="2460263">
                  <a:extLst>
                    <a:ext uri="{9D8B030D-6E8A-4147-A177-3AD203B41FA5}">
                      <a16:colId xmlns:a16="http://schemas.microsoft.com/office/drawing/2014/main" val="2304224410"/>
                    </a:ext>
                  </a:extLst>
                </a:gridCol>
              </a:tblGrid>
              <a:tr h="370840">
                <a:tc>
                  <a:txBody>
                    <a:bodyPr/>
                    <a:lstStyle/>
                    <a:p>
                      <a:r>
                        <a:rPr lang="en-US" dirty="0"/>
                        <a:t>Field</a:t>
                      </a:r>
                      <a:endParaRPr lang="en-IL" dirty="0"/>
                    </a:p>
                  </a:txBody>
                  <a:tcPr/>
                </a:tc>
                <a:tc>
                  <a:txBody>
                    <a:bodyPr/>
                    <a:lstStyle/>
                    <a:p>
                      <a:r>
                        <a:rPr lang="en-US" dirty="0"/>
                        <a:t>Value</a:t>
                      </a:r>
                      <a:endParaRPr lang="en-IL" dirty="0"/>
                    </a:p>
                  </a:txBody>
                  <a:tcPr/>
                </a:tc>
                <a:tc>
                  <a:txBody>
                    <a:bodyPr/>
                    <a:lstStyle/>
                    <a:p>
                      <a:endParaRPr lang="en-IL" dirty="0"/>
                    </a:p>
                  </a:txBody>
                  <a:tcPr/>
                </a:tc>
                <a:extLst>
                  <a:ext uri="{0D108BD9-81ED-4DB2-BD59-A6C34878D82A}">
                    <a16:rowId xmlns:a16="http://schemas.microsoft.com/office/drawing/2014/main" val="1293626598"/>
                  </a:ext>
                </a:extLst>
              </a:tr>
              <a:tr h="370840">
                <a:tc>
                  <a:txBody>
                    <a:bodyPr/>
                    <a:lstStyle/>
                    <a:p>
                      <a:r>
                        <a:rPr lang="en-US" dirty="0"/>
                        <a:t>Name</a:t>
                      </a:r>
                      <a:endParaRPr lang="en-IL" dirty="0"/>
                    </a:p>
                  </a:txBody>
                  <a:tcPr/>
                </a:tc>
                <a:tc>
                  <a:txBody>
                    <a:bodyPr/>
                    <a:lstStyle/>
                    <a:p>
                      <a:pPr algn="r" rtl="1"/>
                      <a:r>
                        <a:rPr lang="ar-AE" dirty="0"/>
                        <a:t>عائشة ابراهيم قيم ابو حسين</a:t>
                      </a:r>
                      <a:endParaRPr lang="en-IL" dirty="0"/>
                    </a:p>
                  </a:txBody>
                  <a:tcPr/>
                </a:tc>
                <a:tc>
                  <a:txBody>
                    <a:bodyPr/>
                    <a:lstStyle/>
                    <a:p>
                      <a:pPr algn="l" rtl="0"/>
                      <a:r>
                        <a:rPr lang="en-US" dirty="0"/>
                        <a:t>Aisha Ibrahim Qayem Abu Hussein</a:t>
                      </a:r>
                      <a:endParaRPr lang="en-IL" dirty="0"/>
                    </a:p>
                  </a:txBody>
                  <a:tcPr/>
                </a:tc>
                <a:extLst>
                  <a:ext uri="{0D108BD9-81ED-4DB2-BD59-A6C34878D82A}">
                    <a16:rowId xmlns:a16="http://schemas.microsoft.com/office/drawing/2014/main" val="3673979665"/>
                  </a:ext>
                </a:extLst>
              </a:tr>
              <a:tr h="370840">
                <a:tc>
                  <a:txBody>
                    <a:bodyPr/>
                    <a:lstStyle/>
                    <a:p>
                      <a:r>
                        <a:rPr lang="en-US" dirty="0"/>
                        <a:t>Age</a:t>
                      </a:r>
                      <a:endParaRPr lang="en-IL" dirty="0"/>
                    </a:p>
                  </a:txBody>
                  <a:tcPr/>
                </a:tc>
                <a:tc>
                  <a:txBody>
                    <a:bodyPr/>
                    <a:lstStyle/>
                    <a:p>
                      <a:r>
                        <a:rPr lang="en-US" dirty="0"/>
                        <a:t>83</a:t>
                      </a:r>
                      <a:endParaRPr lang="en-IL" dirty="0"/>
                    </a:p>
                  </a:txBody>
                  <a:tcPr/>
                </a:tc>
                <a:tc>
                  <a:txBody>
                    <a:bodyPr/>
                    <a:lstStyle/>
                    <a:p>
                      <a:endParaRPr lang="en-IL" dirty="0"/>
                    </a:p>
                  </a:txBody>
                  <a:tcPr/>
                </a:tc>
                <a:extLst>
                  <a:ext uri="{0D108BD9-81ED-4DB2-BD59-A6C34878D82A}">
                    <a16:rowId xmlns:a16="http://schemas.microsoft.com/office/drawing/2014/main" val="2555595669"/>
                  </a:ext>
                </a:extLst>
              </a:tr>
              <a:tr h="370840">
                <a:tc>
                  <a:txBody>
                    <a:bodyPr/>
                    <a:lstStyle/>
                    <a:p>
                      <a:r>
                        <a:rPr lang="en-US" dirty="0"/>
                        <a:t>Birth date</a:t>
                      </a:r>
                      <a:endParaRPr lang="en-IL" dirty="0"/>
                    </a:p>
                  </a:txBody>
                  <a:tcPr/>
                </a:tc>
                <a:tc>
                  <a:txBody>
                    <a:bodyPr/>
                    <a:lstStyle/>
                    <a:p>
                      <a:r>
                        <a:rPr lang="en-US" dirty="0"/>
                        <a:t>1935</a:t>
                      </a:r>
                      <a:endParaRPr lang="en-IL" dirty="0"/>
                    </a:p>
                  </a:txBody>
                  <a:tcPr/>
                </a:tc>
                <a:tc>
                  <a:txBody>
                    <a:bodyPr/>
                    <a:lstStyle/>
                    <a:p>
                      <a:endParaRPr lang="en-IL" dirty="0"/>
                    </a:p>
                  </a:txBody>
                  <a:tcPr/>
                </a:tc>
                <a:extLst>
                  <a:ext uri="{0D108BD9-81ED-4DB2-BD59-A6C34878D82A}">
                    <a16:rowId xmlns:a16="http://schemas.microsoft.com/office/drawing/2014/main" val="3115624426"/>
                  </a:ext>
                </a:extLst>
              </a:tr>
              <a:tr h="370840">
                <a:tc>
                  <a:txBody>
                    <a:bodyPr/>
                    <a:lstStyle/>
                    <a:p>
                      <a:r>
                        <a:rPr lang="en-US" dirty="0"/>
                        <a:t>Death date</a:t>
                      </a:r>
                      <a:endParaRPr lang="en-IL" dirty="0"/>
                    </a:p>
                  </a:txBody>
                  <a:tcPr/>
                </a:tc>
                <a:tc>
                  <a:txBody>
                    <a:bodyPr/>
                    <a:lstStyle/>
                    <a:p>
                      <a:r>
                        <a:rPr lang="en-US" dirty="0"/>
                        <a:t>21/12/2018</a:t>
                      </a:r>
                      <a:endParaRPr lang="en-IL" dirty="0"/>
                    </a:p>
                  </a:txBody>
                  <a:tcPr/>
                </a:tc>
                <a:tc>
                  <a:txBody>
                    <a:bodyPr/>
                    <a:lstStyle/>
                    <a:p>
                      <a:endParaRPr lang="en-IL" dirty="0"/>
                    </a:p>
                  </a:txBody>
                  <a:tcPr/>
                </a:tc>
                <a:extLst>
                  <a:ext uri="{0D108BD9-81ED-4DB2-BD59-A6C34878D82A}">
                    <a16:rowId xmlns:a16="http://schemas.microsoft.com/office/drawing/2014/main" val="2968657825"/>
                  </a:ext>
                </a:extLst>
              </a:tr>
              <a:tr h="370840">
                <a:tc>
                  <a:txBody>
                    <a:bodyPr/>
                    <a:lstStyle/>
                    <a:p>
                      <a:r>
                        <a:rPr lang="en-US" dirty="0"/>
                        <a:t>Epitaph</a:t>
                      </a:r>
                      <a:endParaRPr lang="en-IL" dirty="0"/>
                    </a:p>
                  </a:txBody>
                  <a:tcPr/>
                </a:tc>
                <a:tc>
                  <a:txBody>
                    <a:bodyPr/>
                    <a:lstStyle/>
                    <a:p>
                      <a:pPr algn="r" rtl="1"/>
                      <a:r>
                        <a:rPr lang="ar-AE" dirty="0"/>
                        <a:t>الفاتحة</a:t>
                      </a:r>
                      <a:br>
                        <a:rPr lang="en-US" dirty="0"/>
                      </a:br>
                      <a:r>
                        <a:rPr lang="ar-AE" dirty="0"/>
                        <a:t>عائشة ابراهيم قيم ابو حسين</a:t>
                      </a:r>
                      <a:endParaRPr lang="en-US" dirty="0"/>
                    </a:p>
                    <a:p>
                      <a:pPr algn="r" rtl="1"/>
                      <a:r>
                        <a:rPr lang="ar-AE" dirty="0"/>
                        <a:t>(ام محمود)</a:t>
                      </a:r>
                      <a:endParaRPr lang="en-US" dirty="0"/>
                    </a:p>
                    <a:p>
                      <a:pPr algn="r" rtl="1"/>
                      <a:r>
                        <a:rPr lang="ar-AE" dirty="0"/>
                        <a:t>ولدت سنة 1935</a:t>
                      </a:r>
                      <a:br>
                        <a:rPr lang="en-US" dirty="0"/>
                      </a:br>
                      <a:r>
                        <a:rPr lang="ar-AE" dirty="0"/>
                        <a:t>توفت: 21/12/2018 </a:t>
                      </a:r>
                      <a:br>
                        <a:rPr lang="en-US" dirty="0"/>
                      </a:br>
                      <a:r>
                        <a:rPr lang="ar-AE" dirty="0"/>
                        <a:t>انا لله وانا اليه راجعون</a:t>
                      </a:r>
                      <a:endParaRPr lang="en-IL" dirty="0"/>
                    </a:p>
                  </a:txBody>
                  <a:tcPr/>
                </a:tc>
                <a:tc>
                  <a:txBody>
                    <a:bodyPr/>
                    <a:lstStyle/>
                    <a:p>
                      <a:pPr algn="l" rtl="0"/>
                      <a:r>
                        <a:rPr lang="en-US" dirty="0"/>
                        <a:t>Al-Fatiha Aisha Ibrahim Qayem Abu Hussein (Um Mahmoud) Born: 1935 Passed away:  21/12/2018 Indeed, we belong to God, and to Him we shall return.</a:t>
                      </a:r>
                      <a:endParaRPr lang="en-IL" dirty="0"/>
                    </a:p>
                  </a:txBody>
                  <a:tcPr/>
                </a:tc>
                <a:extLst>
                  <a:ext uri="{0D108BD9-81ED-4DB2-BD59-A6C34878D82A}">
                    <a16:rowId xmlns:a16="http://schemas.microsoft.com/office/drawing/2014/main" val="629479132"/>
                  </a:ext>
                </a:extLst>
              </a:tr>
              <a:tr h="370840">
                <a:tc>
                  <a:txBody>
                    <a:bodyPr/>
                    <a:lstStyle/>
                    <a:p>
                      <a:r>
                        <a:rPr lang="en-US" dirty="0"/>
                        <a:t>Language</a:t>
                      </a:r>
                      <a:endParaRPr lang="en-IL" dirty="0"/>
                    </a:p>
                  </a:txBody>
                  <a:tcPr/>
                </a:tc>
                <a:tc>
                  <a:txBody>
                    <a:bodyPr/>
                    <a:lstStyle/>
                    <a:p>
                      <a:r>
                        <a:rPr lang="en-US" dirty="0"/>
                        <a:t>Arabic</a:t>
                      </a:r>
                      <a:endParaRPr lang="en-IL" dirty="0"/>
                    </a:p>
                  </a:txBody>
                  <a:tcPr/>
                </a:tc>
                <a:tc>
                  <a:txBody>
                    <a:bodyPr/>
                    <a:lstStyle/>
                    <a:p>
                      <a:endParaRPr lang="en-IL" dirty="0"/>
                    </a:p>
                  </a:txBody>
                  <a:tcPr/>
                </a:tc>
                <a:extLst>
                  <a:ext uri="{0D108BD9-81ED-4DB2-BD59-A6C34878D82A}">
                    <a16:rowId xmlns:a16="http://schemas.microsoft.com/office/drawing/2014/main" val="3781272610"/>
                  </a:ext>
                </a:extLst>
              </a:tr>
            </a:tbl>
          </a:graphicData>
        </a:graphic>
      </p:graphicFrame>
    </p:spTree>
    <p:extLst>
      <p:ext uri="{BB962C8B-B14F-4D97-AF65-F5344CB8AC3E}">
        <p14:creationId xmlns:p14="http://schemas.microsoft.com/office/powerpoint/2010/main" val="2917296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E3028-EFD2-FF95-4E75-AC5AE2F86872}"/>
              </a:ext>
            </a:extLst>
          </p:cNvPr>
          <p:cNvSpPr>
            <a:spLocks noGrp="1"/>
          </p:cNvSpPr>
          <p:nvPr>
            <p:ph type="title"/>
          </p:nvPr>
        </p:nvSpPr>
        <p:spPr/>
        <p:txBody>
          <a:bodyPr/>
          <a:lstStyle/>
          <a:p>
            <a:r>
              <a:rPr lang="en-US" dirty="0"/>
              <a:t>Reading Sample: Worn Hebrew</a:t>
            </a:r>
            <a:endParaRPr lang="en-IL" dirty="0"/>
          </a:p>
        </p:txBody>
      </p:sp>
      <p:pic>
        <p:nvPicPr>
          <p:cNvPr id="9" name="Content Placeholder 8">
            <a:extLst>
              <a:ext uri="{FF2B5EF4-FFF2-40B4-BE49-F238E27FC236}">
                <a16:creationId xmlns:a16="http://schemas.microsoft.com/office/drawing/2014/main" id="{784B7CFB-C7D9-DC53-1194-2B5C8D420F7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285221" y="1385353"/>
            <a:ext cx="3076046" cy="4614069"/>
          </a:xfrm>
          <a:prstGeom prst="rect">
            <a:avLst/>
          </a:prstGeom>
        </p:spPr>
      </p:pic>
      <p:graphicFrame>
        <p:nvGraphicFramePr>
          <p:cNvPr id="10" name="Content Placeholder 9">
            <a:extLst>
              <a:ext uri="{FF2B5EF4-FFF2-40B4-BE49-F238E27FC236}">
                <a16:creationId xmlns:a16="http://schemas.microsoft.com/office/drawing/2014/main" id="{874B35F9-F044-13A0-7E78-DB23868484FD}"/>
              </a:ext>
            </a:extLst>
          </p:cNvPr>
          <p:cNvGraphicFramePr>
            <a:graphicFrameLocks noGrp="1"/>
          </p:cNvGraphicFramePr>
          <p:nvPr>
            <p:ph sz="half" idx="2"/>
            <p:extLst>
              <p:ext uri="{D42A27DB-BD31-4B8C-83A1-F6EECF244321}">
                <p14:modId xmlns:p14="http://schemas.microsoft.com/office/powerpoint/2010/main" val="3307490835"/>
              </p:ext>
            </p:extLst>
          </p:nvPr>
        </p:nvGraphicFramePr>
        <p:xfrm>
          <a:off x="3488267" y="1368426"/>
          <a:ext cx="8418513" cy="3139440"/>
        </p:xfrm>
        <a:graphic>
          <a:graphicData uri="http://schemas.openxmlformats.org/drawingml/2006/table">
            <a:tbl>
              <a:tblPr firstRow="1" bandRow="1">
                <a:tableStyleId>{5C22544A-7EE6-4342-B048-85BDC9FD1C3A}</a:tableStyleId>
              </a:tblPr>
              <a:tblGrid>
                <a:gridCol w="1260639">
                  <a:extLst>
                    <a:ext uri="{9D8B030D-6E8A-4147-A177-3AD203B41FA5}">
                      <a16:colId xmlns:a16="http://schemas.microsoft.com/office/drawing/2014/main" val="1325848790"/>
                    </a:ext>
                  </a:extLst>
                </a:gridCol>
                <a:gridCol w="3578937">
                  <a:extLst>
                    <a:ext uri="{9D8B030D-6E8A-4147-A177-3AD203B41FA5}">
                      <a16:colId xmlns:a16="http://schemas.microsoft.com/office/drawing/2014/main" val="901561487"/>
                    </a:ext>
                  </a:extLst>
                </a:gridCol>
                <a:gridCol w="3578937">
                  <a:extLst>
                    <a:ext uri="{9D8B030D-6E8A-4147-A177-3AD203B41FA5}">
                      <a16:colId xmlns:a16="http://schemas.microsoft.com/office/drawing/2014/main" val="1554355731"/>
                    </a:ext>
                  </a:extLst>
                </a:gridCol>
              </a:tblGrid>
              <a:tr h="370840">
                <a:tc>
                  <a:txBody>
                    <a:bodyPr/>
                    <a:lstStyle/>
                    <a:p>
                      <a:r>
                        <a:rPr lang="en-US" dirty="0"/>
                        <a:t>Field</a:t>
                      </a:r>
                      <a:endParaRPr lang="en-IL" dirty="0"/>
                    </a:p>
                  </a:txBody>
                  <a:tcPr/>
                </a:tc>
                <a:tc>
                  <a:txBody>
                    <a:bodyPr/>
                    <a:lstStyle/>
                    <a:p>
                      <a:r>
                        <a:rPr lang="en-US" dirty="0"/>
                        <a:t>Detected value</a:t>
                      </a:r>
                      <a:endParaRPr lang="en-IL" dirty="0"/>
                    </a:p>
                  </a:txBody>
                  <a:tcPr/>
                </a:tc>
                <a:tc>
                  <a:txBody>
                    <a:bodyPr/>
                    <a:lstStyle/>
                    <a:p>
                      <a:r>
                        <a:rPr lang="en-US" dirty="0"/>
                        <a:t>Ground truth</a:t>
                      </a:r>
                      <a:endParaRPr lang="en-IL" dirty="0"/>
                    </a:p>
                  </a:txBody>
                  <a:tcPr/>
                </a:tc>
                <a:extLst>
                  <a:ext uri="{0D108BD9-81ED-4DB2-BD59-A6C34878D82A}">
                    <a16:rowId xmlns:a16="http://schemas.microsoft.com/office/drawing/2014/main" val="2657598387"/>
                  </a:ext>
                </a:extLst>
              </a:tr>
              <a:tr h="370840">
                <a:tc>
                  <a:txBody>
                    <a:bodyPr/>
                    <a:lstStyle/>
                    <a:p>
                      <a:r>
                        <a:rPr lang="en-US" dirty="0"/>
                        <a:t>Name</a:t>
                      </a:r>
                      <a:endParaRPr lang="en-IL" dirty="0"/>
                    </a:p>
                  </a:txBody>
                  <a:tcPr/>
                </a:tc>
                <a:tc>
                  <a:txBody>
                    <a:bodyPr/>
                    <a:lstStyle/>
                    <a:p>
                      <a:pPr algn="r" rtl="1"/>
                      <a:r>
                        <a:rPr lang="he-IL" dirty="0">
                          <a:latin typeface="David" panose="020E0502060401010101" pitchFamily="34" charset="-79"/>
                          <a:cs typeface="David" panose="020E0502060401010101" pitchFamily="34" charset="-79"/>
                        </a:rPr>
                        <a:t>מאיר בר שמעון גיטמן</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ואלף בער</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007098923"/>
                  </a:ext>
                </a:extLst>
              </a:tr>
              <a:tr h="370840">
                <a:tc>
                  <a:txBody>
                    <a:bodyPr/>
                    <a:lstStyle/>
                    <a:p>
                      <a:r>
                        <a:rPr lang="en-US" dirty="0"/>
                        <a:t>Age</a:t>
                      </a:r>
                      <a:endParaRPr lang="en-IL" dirty="0"/>
                    </a:p>
                  </a:txBody>
                  <a:tcPr/>
                </a:tc>
                <a:tc>
                  <a:txBody>
                    <a:bodyPr/>
                    <a:lstStyle/>
                    <a:p>
                      <a:pPr algn="r" rtl="1"/>
                      <a:r>
                        <a:rPr lang="en-US" dirty="0">
                          <a:latin typeface="David" panose="020E0502060401010101" pitchFamily="34" charset="-79"/>
                          <a:cs typeface="David" panose="020E0502060401010101" pitchFamily="34" charset="-79"/>
                        </a:rPr>
                        <a:t>(null)</a:t>
                      </a:r>
                      <a:endParaRPr lang="en-IL" dirty="0">
                        <a:latin typeface="David" panose="020E0502060401010101" pitchFamily="34" charset="-79"/>
                        <a:cs typeface="David" panose="020E0502060401010101" pitchFamily="34" charset="-79"/>
                      </a:endParaRPr>
                    </a:p>
                  </a:txBody>
                  <a:tcPr/>
                </a:tc>
                <a:tc>
                  <a:txBody>
                    <a:bodyPr/>
                    <a:lstStyle/>
                    <a:p>
                      <a:pPr algn="r" rtl="1"/>
                      <a:r>
                        <a:rPr lang="en-US" dirty="0">
                          <a:latin typeface="David" panose="020E0502060401010101" pitchFamily="34" charset="-79"/>
                          <a:cs typeface="David" panose="020E0502060401010101" pitchFamily="34" charset="-79"/>
                        </a:rPr>
                        <a:t>20 (implied)</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029520948"/>
                  </a:ext>
                </a:extLst>
              </a:tr>
              <a:tr h="370840">
                <a:tc>
                  <a:txBody>
                    <a:bodyPr/>
                    <a:lstStyle/>
                    <a:p>
                      <a:r>
                        <a:rPr lang="en-US" dirty="0"/>
                        <a:t>Birth</a:t>
                      </a:r>
                      <a:endParaRPr lang="en-IL" dirty="0"/>
                    </a:p>
                  </a:txBody>
                  <a:tcPr/>
                </a:tc>
                <a:tc>
                  <a:txBody>
                    <a:bodyPr/>
                    <a:lstStyle/>
                    <a:p>
                      <a:pPr algn="r" rtl="1"/>
                      <a:r>
                        <a:rPr lang="en-US" dirty="0">
                          <a:latin typeface="David" panose="020E0502060401010101" pitchFamily="34" charset="-79"/>
                          <a:cs typeface="David" panose="020E0502060401010101" pitchFamily="34" charset="-79"/>
                        </a:rPr>
                        <a:t>(null)</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ב ניסן תקפב</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349794132"/>
                  </a:ext>
                </a:extLst>
              </a:tr>
              <a:tr h="370840">
                <a:tc>
                  <a:txBody>
                    <a:bodyPr/>
                    <a:lstStyle/>
                    <a:p>
                      <a:r>
                        <a:rPr lang="en-US" dirty="0"/>
                        <a:t>Death</a:t>
                      </a:r>
                      <a:endParaRPr lang="en-IL" dirty="0"/>
                    </a:p>
                  </a:txBody>
                  <a:tcPr/>
                </a:tc>
                <a:tc>
                  <a:txBody>
                    <a:bodyPr/>
                    <a:lstStyle/>
                    <a:p>
                      <a:pPr algn="r" rtl="1"/>
                      <a:r>
                        <a:rPr lang="en-US" dirty="0">
                          <a:latin typeface="David" panose="020E0502060401010101" pitchFamily="34" charset="-79"/>
                          <a:cs typeface="David" panose="020E0502060401010101" pitchFamily="34" charset="-79"/>
                        </a:rPr>
                        <a:t>(null)</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err="1">
                          <a:latin typeface="David" panose="020E0502060401010101" pitchFamily="34" charset="-79"/>
                          <a:cs typeface="David" panose="020E0502060401010101" pitchFamily="34" charset="-79"/>
                        </a:rPr>
                        <a:t>כא</a:t>
                      </a:r>
                      <a:r>
                        <a:rPr lang="he-IL" dirty="0">
                          <a:latin typeface="David" panose="020E0502060401010101" pitchFamily="34" charset="-79"/>
                          <a:cs typeface="David" panose="020E0502060401010101" pitchFamily="34" charset="-79"/>
                        </a:rPr>
                        <a:t> אדר א תרג</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01343831"/>
                  </a:ext>
                </a:extLst>
              </a:tr>
              <a:tr h="370840">
                <a:tc>
                  <a:txBody>
                    <a:bodyPr/>
                    <a:lstStyle/>
                    <a:p>
                      <a:r>
                        <a:rPr lang="en-US" dirty="0"/>
                        <a:t>Epitaph</a:t>
                      </a:r>
                      <a:endParaRPr lang="en-IL" dirty="0"/>
                    </a:p>
                  </a:txBody>
                  <a:tcPr/>
                </a:tc>
                <a:tc>
                  <a:txBody>
                    <a:bodyPr/>
                    <a:lstStyle/>
                    <a:p>
                      <a:pPr algn="r" rtl="1"/>
                      <a:r>
                        <a:rPr lang="he-IL" dirty="0">
                          <a:latin typeface="David" panose="020E0502060401010101" pitchFamily="34" charset="-79"/>
                          <a:cs typeface="David" panose="020E0502060401010101" pitchFamily="34" charset="-79"/>
                        </a:rPr>
                        <a:t>פנ הילד רך בשנים מאיר בר שמעון גיטמן נקטף ונפטר יום בא אדר ראשון תרנה תנצבה</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פנ הבח רך בשנים נולד יום ב דח ניסן תקפב  ונפטר יום ג ךא אדר ראשון תרג ל הה הבח וואלף בער בן כ דוד ליב תנצבה</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813588696"/>
                  </a:ext>
                </a:extLst>
              </a:tr>
              <a:tr h="370840">
                <a:tc>
                  <a:txBody>
                    <a:bodyPr/>
                    <a:lstStyle/>
                    <a:p>
                      <a:r>
                        <a:rPr lang="en-US" dirty="0"/>
                        <a:t>Language</a:t>
                      </a:r>
                      <a:endParaRPr lang="en-IL" dirty="0"/>
                    </a:p>
                  </a:txBody>
                  <a:tcPr/>
                </a:tc>
                <a:tc>
                  <a:txBody>
                    <a:bodyPr/>
                    <a:lstStyle/>
                    <a:p>
                      <a:pPr algn="r" rtl="1"/>
                      <a:r>
                        <a:rPr lang="en-US" dirty="0">
                          <a:latin typeface="David" panose="020E0502060401010101" pitchFamily="34" charset="-79"/>
                          <a:cs typeface="David" panose="020E0502060401010101" pitchFamily="34" charset="-79"/>
                        </a:rPr>
                        <a:t>HE</a:t>
                      </a:r>
                      <a:endParaRPr lang="en-IL" dirty="0">
                        <a:latin typeface="David" panose="020E0502060401010101" pitchFamily="34" charset="-79"/>
                        <a:cs typeface="David" panose="020E0502060401010101" pitchFamily="34" charset="-79"/>
                      </a:endParaRPr>
                    </a:p>
                  </a:txBody>
                  <a:tcPr/>
                </a:tc>
                <a:tc>
                  <a:txBody>
                    <a:bodyPr/>
                    <a:lstStyle/>
                    <a:p>
                      <a:pPr algn="r" rtl="1"/>
                      <a:r>
                        <a:rPr lang="en-US" dirty="0">
                          <a:latin typeface="David" panose="020E0502060401010101" pitchFamily="34" charset="-79"/>
                          <a:cs typeface="David" panose="020E0502060401010101" pitchFamily="34" charset="-79"/>
                        </a:rPr>
                        <a:t>HE</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51014666"/>
                  </a:ext>
                </a:extLst>
              </a:tr>
            </a:tbl>
          </a:graphicData>
        </a:graphic>
      </p:graphicFrame>
      <p:sp>
        <p:nvSpPr>
          <p:cNvPr id="5" name="Date Placeholder 4">
            <a:extLst>
              <a:ext uri="{FF2B5EF4-FFF2-40B4-BE49-F238E27FC236}">
                <a16:creationId xmlns:a16="http://schemas.microsoft.com/office/drawing/2014/main" id="{4A54B4BF-1461-EDDE-6963-3CD21CF44722}"/>
              </a:ext>
            </a:extLst>
          </p:cNvPr>
          <p:cNvSpPr>
            <a:spLocks noGrp="1"/>
          </p:cNvSpPr>
          <p:nvPr>
            <p:ph type="dt" sz="half" idx="10"/>
          </p:nvPr>
        </p:nvSpPr>
        <p:spPr/>
        <p:txBody>
          <a:bodyPr/>
          <a:lstStyle/>
          <a:p>
            <a:r>
              <a:rPr lang="en-IL"/>
              <a:t>2 November 2026</a:t>
            </a:r>
            <a:endParaRPr lang="en-IL" dirty="0"/>
          </a:p>
        </p:txBody>
      </p:sp>
      <p:sp>
        <p:nvSpPr>
          <p:cNvPr id="6" name="Footer Placeholder 5">
            <a:extLst>
              <a:ext uri="{FF2B5EF4-FFF2-40B4-BE49-F238E27FC236}">
                <a16:creationId xmlns:a16="http://schemas.microsoft.com/office/drawing/2014/main" id="{F19CB032-5883-2813-82F7-97BBBD3B976E}"/>
              </a:ext>
            </a:extLst>
          </p:cNvPr>
          <p:cNvSpPr>
            <a:spLocks noGrp="1"/>
          </p:cNvSpPr>
          <p:nvPr>
            <p:ph type="ftr" sz="quarter" idx="11"/>
          </p:nvPr>
        </p:nvSpPr>
        <p:spPr/>
        <p:txBody>
          <a:bodyPr/>
          <a:lstStyle/>
          <a:p>
            <a:r>
              <a:rPr lang="en-US"/>
              <a:t>GCH 2026</a:t>
            </a:r>
            <a:endParaRPr lang="en-IL" dirty="0"/>
          </a:p>
        </p:txBody>
      </p:sp>
      <p:sp>
        <p:nvSpPr>
          <p:cNvPr id="7" name="Slide Number Placeholder 6">
            <a:extLst>
              <a:ext uri="{FF2B5EF4-FFF2-40B4-BE49-F238E27FC236}">
                <a16:creationId xmlns:a16="http://schemas.microsoft.com/office/drawing/2014/main" id="{B710E265-87FC-0CBE-0D18-07DAFF2BA6E9}"/>
              </a:ext>
            </a:extLst>
          </p:cNvPr>
          <p:cNvSpPr>
            <a:spLocks noGrp="1"/>
          </p:cNvSpPr>
          <p:nvPr>
            <p:ph type="sldNum" sz="quarter" idx="12"/>
          </p:nvPr>
        </p:nvSpPr>
        <p:spPr/>
        <p:txBody>
          <a:bodyPr/>
          <a:lstStyle/>
          <a:p>
            <a:fld id="{986449D3-BD73-45F8-85FA-B44D67224F1A}" type="slidenum">
              <a:rPr lang="en-IL" smtClean="0"/>
              <a:t>11</a:t>
            </a:fld>
            <a:endParaRPr lang="en-IL" dirty="0"/>
          </a:p>
        </p:txBody>
      </p:sp>
      <p:sp>
        <p:nvSpPr>
          <p:cNvPr id="11" name="TextBox 10">
            <a:extLst>
              <a:ext uri="{FF2B5EF4-FFF2-40B4-BE49-F238E27FC236}">
                <a16:creationId xmlns:a16="http://schemas.microsoft.com/office/drawing/2014/main" id="{BF772A69-CD4B-8F71-36F9-F7E220BBEB74}"/>
              </a:ext>
            </a:extLst>
          </p:cNvPr>
          <p:cNvSpPr txBox="1"/>
          <p:nvPr/>
        </p:nvSpPr>
        <p:spPr>
          <a:xfrm>
            <a:off x="4817532" y="4602024"/>
            <a:ext cx="6316133" cy="1938992"/>
          </a:xfrm>
          <a:prstGeom prst="rect">
            <a:avLst/>
          </a:prstGeom>
          <a:noFill/>
        </p:spPr>
        <p:txBody>
          <a:bodyPr wrap="square" rtlCol="0">
            <a:spAutoFit/>
          </a:bodyPr>
          <a:lstStyle/>
          <a:p>
            <a:r>
              <a:rPr lang="en-US" sz="2000" dirty="0"/>
              <a:t>Character Error Rate: 53%, Word Error Rate: 75%</a:t>
            </a:r>
          </a:p>
          <a:p>
            <a:endParaRPr lang="en-US" sz="2000" dirty="0"/>
          </a:p>
          <a:p>
            <a:r>
              <a:rPr lang="en-US" sz="2000" dirty="0"/>
              <a:t>What went wrong?</a:t>
            </a:r>
          </a:p>
          <a:p>
            <a:pPr marL="285750" indent="-285750">
              <a:buFont typeface="Arial" panose="020B0604020202020204" pitchFamily="34" charset="0"/>
              <a:buChar char="•"/>
            </a:pPr>
            <a:r>
              <a:rPr lang="en-US" sz="2000" dirty="0"/>
              <a:t>Script and text ordering</a:t>
            </a:r>
          </a:p>
          <a:p>
            <a:pPr marL="285750" indent="-285750">
              <a:buFont typeface="Arial" panose="020B0604020202020204" pitchFamily="34" charset="0"/>
              <a:buChar char="•"/>
            </a:pPr>
            <a:r>
              <a:rPr lang="en-US" sz="2000" dirty="0"/>
              <a:t>Angle of photography</a:t>
            </a:r>
          </a:p>
          <a:p>
            <a:pPr marL="285750" indent="-285750">
              <a:buFont typeface="Arial" panose="020B0604020202020204" pitchFamily="34" charset="0"/>
              <a:buChar char="•"/>
            </a:pPr>
            <a:r>
              <a:rPr lang="en-US" sz="2000" dirty="0"/>
              <a:t>Wear on the stone</a:t>
            </a:r>
            <a:endParaRPr lang="en-IL" sz="2000" dirty="0"/>
          </a:p>
        </p:txBody>
      </p:sp>
      <p:pic>
        <p:nvPicPr>
          <p:cNvPr id="15" name="Picture 14">
            <a:extLst>
              <a:ext uri="{FF2B5EF4-FFF2-40B4-BE49-F238E27FC236}">
                <a16:creationId xmlns:a16="http://schemas.microsoft.com/office/drawing/2014/main" id="{2F8F894D-DD09-C474-8E60-108F8FCC562F}"/>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6145630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D9430-E5EE-45AD-C7A9-1935B586E1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32DAC6-BDE7-5630-9F01-E0348A2725E9}"/>
              </a:ext>
            </a:extLst>
          </p:cNvPr>
          <p:cNvSpPr>
            <a:spLocks noGrp="1"/>
          </p:cNvSpPr>
          <p:nvPr>
            <p:ph type="title"/>
          </p:nvPr>
        </p:nvSpPr>
        <p:spPr/>
        <p:txBody>
          <a:bodyPr/>
          <a:lstStyle/>
          <a:p>
            <a:r>
              <a:rPr lang="en-US" dirty="0"/>
              <a:t>Reading Sample: Worn Hebrew</a:t>
            </a:r>
            <a:endParaRPr lang="en-IL" dirty="0"/>
          </a:p>
        </p:txBody>
      </p:sp>
      <p:pic>
        <p:nvPicPr>
          <p:cNvPr id="9" name="Content Placeholder 8">
            <a:extLst>
              <a:ext uri="{FF2B5EF4-FFF2-40B4-BE49-F238E27FC236}">
                <a16:creationId xmlns:a16="http://schemas.microsoft.com/office/drawing/2014/main" id="{35A40D43-F6F3-B963-295F-F7FCC9F50E32}"/>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a:stretch/>
        </p:blipFill>
        <p:spPr>
          <a:xfrm>
            <a:off x="285220" y="1529292"/>
            <a:ext cx="2900892" cy="4351338"/>
          </a:xfrm>
          <a:prstGeom prst="rect">
            <a:avLst/>
          </a:prstGeom>
        </p:spPr>
      </p:pic>
      <p:graphicFrame>
        <p:nvGraphicFramePr>
          <p:cNvPr id="10" name="Content Placeholder 9">
            <a:extLst>
              <a:ext uri="{FF2B5EF4-FFF2-40B4-BE49-F238E27FC236}">
                <a16:creationId xmlns:a16="http://schemas.microsoft.com/office/drawing/2014/main" id="{DA2E769C-E6B3-9A03-CCBF-40620AA71F46}"/>
              </a:ext>
            </a:extLst>
          </p:cNvPr>
          <p:cNvGraphicFramePr>
            <a:graphicFrameLocks noGrp="1"/>
          </p:cNvGraphicFramePr>
          <p:nvPr>
            <p:ph sz="half" idx="2"/>
            <p:extLst>
              <p:ext uri="{D42A27DB-BD31-4B8C-83A1-F6EECF244321}">
                <p14:modId xmlns:p14="http://schemas.microsoft.com/office/powerpoint/2010/main" val="3162180346"/>
              </p:ext>
            </p:extLst>
          </p:nvPr>
        </p:nvGraphicFramePr>
        <p:xfrm>
          <a:off x="3488267" y="1529292"/>
          <a:ext cx="8418513" cy="3220720"/>
        </p:xfrm>
        <a:graphic>
          <a:graphicData uri="http://schemas.openxmlformats.org/drawingml/2006/table">
            <a:tbl>
              <a:tblPr firstRow="1" bandRow="1">
                <a:tableStyleId>{5C22544A-7EE6-4342-B048-85BDC9FD1C3A}</a:tableStyleId>
              </a:tblPr>
              <a:tblGrid>
                <a:gridCol w="1260639">
                  <a:extLst>
                    <a:ext uri="{9D8B030D-6E8A-4147-A177-3AD203B41FA5}">
                      <a16:colId xmlns:a16="http://schemas.microsoft.com/office/drawing/2014/main" val="1325848790"/>
                    </a:ext>
                  </a:extLst>
                </a:gridCol>
                <a:gridCol w="3578937">
                  <a:extLst>
                    <a:ext uri="{9D8B030D-6E8A-4147-A177-3AD203B41FA5}">
                      <a16:colId xmlns:a16="http://schemas.microsoft.com/office/drawing/2014/main" val="901561487"/>
                    </a:ext>
                  </a:extLst>
                </a:gridCol>
                <a:gridCol w="3578937">
                  <a:extLst>
                    <a:ext uri="{9D8B030D-6E8A-4147-A177-3AD203B41FA5}">
                      <a16:colId xmlns:a16="http://schemas.microsoft.com/office/drawing/2014/main" val="1554355731"/>
                    </a:ext>
                  </a:extLst>
                </a:gridCol>
              </a:tblGrid>
              <a:tr h="370840">
                <a:tc>
                  <a:txBody>
                    <a:bodyPr/>
                    <a:lstStyle/>
                    <a:p>
                      <a:r>
                        <a:rPr lang="en-US" dirty="0"/>
                        <a:t>Field</a:t>
                      </a:r>
                      <a:endParaRPr lang="en-IL" dirty="0"/>
                    </a:p>
                  </a:txBody>
                  <a:tcPr/>
                </a:tc>
                <a:tc>
                  <a:txBody>
                    <a:bodyPr/>
                    <a:lstStyle/>
                    <a:p>
                      <a:r>
                        <a:rPr lang="en-US" dirty="0"/>
                        <a:t>Detected value</a:t>
                      </a:r>
                      <a:endParaRPr lang="en-IL" dirty="0"/>
                    </a:p>
                  </a:txBody>
                  <a:tcPr/>
                </a:tc>
                <a:tc>
                  <a:txBody>
                    <a:bodyPr/>
                    <a:lstStyle/>
                    <a:p>
                      <a:r>
                        <a:rPr lang="en-US" dirty="0"/>
                        <a:t>Ground truth</a:t>
                      </a:r>
                      <a:endParaRPr lang="en-IL" dirty="0"/>
                    </a:p>
                  </a:txBody>
                  <a:tcPr/>
                </a:tc>
                <a:extLst>
                  <a:ext uri="{0D108BD9-81ED-4DB2-BD59-A6C34878D82A}">
                    <a16:rowId xmlns:a16="http://schemas.microsoft.com/office/drawing/2014/main" val="2657598387"/>
                  </a:ext>
                </a:extLst>
              </a:tr>
              <a:tr h="370840">
                <a:tc>
                  <a:txBody>
                    <a:bodyPr/>
                    <a:lstStyle/>
                    <a:p>
                      <a:r>
                        <a:rPr lang="en-US" dirty="0"/>
                        <a:t>Name</a:t>
                      </a:r>
                      <a:endParaRPr lang="en-IL" dirty="0"/>
                    </a:p>
                  </a:txBody>
                  <a:tcPr/>
                </a:tc>
                <a:tc>
                  <a:txBody>
                    <a:bodyPr/>
                    <a:lstStyle/>
                    <a:p>
                      <a:pPr algn="r" rtl="1"/>
                      <a:r>
                        <a:rPr lang="he-IL" dirty="0">
                          <a:latin typeface="David" panose="020E0502060401010101" pitchFamily="34" charset="-79"/>
                          <a:cs typeface="David" panose="020E0502060401010101" pitchFamily="34" charset="-79"/>
                        </a:rPr>
                        <a:t>אברהם פראנקענשטיין</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אברהם פראנקענשטיין</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4007098923"/>
                  </a:ext>
                </a:extLst>
              </a:tr>
              <a:tr h="370840">
                <a:tc>
                  <a:txBody>
                    <a:bodyPr/>
                    <a:lstStyle/>
                    <a:p>
                      <a:r>
                        <a:rPr lang="en-US" dirty="0"/>
                        <a:t>Death</a:t>
                      </a:r>
                      <a:endParaRPr lang="en-IL" dirty="0"/>
                    </a:p>
                  </a:txBody>
                  <a:tcPr/>
                </a:tc>
                <a:tc>
                  <a:txBody>
                    <a:bodyPr/>
                    <a:lstStyle/>
                    <a:p>
                      <a:pPr algn="r" rtl="1"/>
                      <a:r>
                        <a:rPr lang="he-IL" dirty="0">
                          <a:latin typeface="David" panose="020E0502060401010101" pitchFamily="34" charset="-79"/>
                          <a:cs typeface="David" panose="020E0502060401010101" pitchFamily="34" charset="-79"/>
                        </a:rPr>
                        <a:t>ד תמוז תרעב</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יד תמוז תריז</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1201343831"/>
                  </a:ext>
                </a:extLst>
              </a:tr>
              <a:tr h="370840">
                <a:tc>
                  <a:txBody>
                    <a:bodyPr/>
                    <a:lstStyle/>
                    <a:p>
                      <a:r>
                        <a:rPr lang="en-US" dirty="0"/>
                        <a:t>Epitaph</a:t>
                      </a:r>
                      <a:endParaRPr lang="en-IL" dirty="0"/>
                    </a:p>
                  </a:txBody>
                  <a:tcPr/>
                </a:tc>
                <a:tc>
                  <a:txBody>
                    <a:bodyPr/>
                    <a:lstStyle/>
                    <a:p>
                      <a:pPr algn="r" rtl="1"/>
                      <a:r>
                        <a:rPr lang="he-IL" dirty="0">
                          <a:latin typeface="David" panose="020E0502060401010101" pitchFamily="34" charset="-79"/>
                          <a:cs typeface="David" panose="020E0502060401010101" pitchFamily="34" charset="-79"/>
                        </a:rPr>
                        <a:t>נפטר יום בד תמוז תרעב לפק פנ ר אברהם פראנקענשטיין איש ישר פעלו הולך מישרים בטוב לב יהב לה ולאנשים רודף קשט עתה רבה לו שמחתו הדל ואביון יאהל באהלו מת בחצי ימיו ואבדה תקותו תנצבה </a:t>
                      </a:r>
                      <a:endParaRPr lang="en-IL" dirty="0">
                        <a:latin typeface="David" panose="020E0502060401010101" pitchFamily="34" charset="-79"/>
                        <a:cs typeface="David" panose="020E0502060401010101" pitchFamily="34" charset="-79"/>
                      </a:endParaRPr>
                    </a:p>
                  </a:txBody>
                  <a:tcPr/>
                </a:tc>
                <a:tc>
                  <a:txBody>
                    <a:bodyPr/>
                    <a:lstStyle/>
                    <a:p>
                      <a:pPr algn="r" rtl="1"/>
                      <a:r>
                        <a:rPr lang="he-IL" dirty="0">
                          <a:latin typeface="David" panose="020E0502060401010101" pitchFamily="34" charset="-79"/>
                          <a:cs typeface="David" panose="020E0502060401010101" pitchFamily="34" charset="-79"/>
                        </a:rPr>
                        <a:t>נפטר שק ונקבר יום ב יד תמוז תריז לפק פנ כה אברהם פראנקענשטיין אישי בעל נעורי הולך מישרים בטוב לב עם ﭏהים ואנשים רגע קטן ערבה לו שמחתו הה חלף ואיננו ויגעתי באנחתי מת בחצי ימיו ואבדה תקותי תנצבה</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813588696"/>
                  </a:ext>
                </a:extLst>
              </a:tr>
              <a:tr h="370840">
                <a:tc>
                  <a:txBody>
                    <a:bodyPr/>
                    <a:lstStyle/>
                    <a:p>
                      <a:r>
                        <a:rPr lang="en-US" dirty="0"/>
                        <a:t>Language</a:t>
                      </a:r>
                      <a:endParaRPr lang="en-IL" dirty="0"/>
                    </a:p>
                  </a:txBody>
                  <a:tcPr/>
                </a:tc>
                <a:tc>
                  <a:txBody>
                    <a:bodyPr/>
                    <a:lstStyle/>
                    <a:p>
                      <a:pPr algn="r" rtl="1"/>
                      <a:r>
                        <a:rPr lang="en-US" dirty="0">
                          <a:latin typeface="David" panose="020E0502060401010101" pitchFamily="34" charset="-79"/>
                          <a:cs typeface="David" panose="020E0502060401010101" pitchFamily="34" charset="-79"/>
                        </a:rPr>
                        <a:t>HE</a:t>
                      </a:r>
                      <a:endParaRPr lang="en-IL" dirty="0">
                        <a:latin typeface="David" panose="020E0502060401010101" pitchFamily="34" charset="-79"/>
                        <a:cs typeface="David" panose="020E0502060401010101" pitchFamily="34" charset="-79"/>
                      </a:endParaRPr>
                    </a:p>
                  </a:txBody>
                  <a:tcPr/>
                </a:tc>
                <a:tc>
                  <a:txBody>
                    <a:bodyPr/>
                    <a:lstStyle/>
                    <a:p>
                      <a:pPr algn="r" rtl="1"/>
                      <a:r>
                        <a:rPr lang="en-US" dirty="0">
                          <a:latin typeface="David" panose="020E0502060401010101" pitchFamily="34" charset="-79"/>
                          <a:cs typeface="David" panose="020E0502060401010101" pitchFamily="34" charset="-79"/>
                        </a:rPr>
                        <a:t>HE</a:t>
                      </a:r>
                      <a:endParaRPr lang="en-IL" dirty="0">
                        <a:latin typeface="David" panose="020E0502060401010101" pitchFamily="34" charset="-79"/>
                        <a:cs typeface="David" panose="020E0502060401010101" pitchFamily="34" charset="-79"/>
                      </a:endParaRPr>
                    </a:p>
                  </a:txBody>
                  <a:tcPr/>
                </a:tc>
                <a:extLst>
                  <a:ext uri="{0D108BD9-81ED-4DB2-BD59-A6C34878D82A}">
                    <a16:rowId xmlns:a16="http://schemas.microsoft.com/office/drawing/2014/main" val="2128597949"/>
                  </a:ext>
                </a:extLst>
              </a:tr>
            </a:tbl>
          </a:graphicData>
        </a:graphic>
      </p:graphicFrame>
      <p:sp>
        <p:nvSpPr>
          <p:cNvPr id="5" name="Date Placeholder 4">
            <a:extLst>
              <a:ext uri="{FF2B5EF4-FFF2-40B4-BE49-F238E27FC236}">
                <a16:creationId xmlns:a16="http://schemas.microsoft.com/office/drawing/2014/main" id="{9A2A8A19-D505-8AFD-F5C2-02E63D1281B5}"/>
              </a:ext>
            </a:extLst>
          </p:cNvPr>
          <p:cNvSpPr>
            <a:spLocks noGrp="1"/>
          </p:cNvSpPr>
          <p:nvPr>
            <p:ph type="dt" sz="half" idx="10"/>
          </p:nvPr>
        </p:nvSpPr>
        <p:spPr/>
        <p:txBody>
          <a:bodyPr/>
          <a:lstStyle/>
          <a:p>
            <a:r>
              <a:rPr lang="en-IL"/>
              <a:t>2 November 2026</a:t>
            </a:r>
            <a:endParaRPr lang="en-IL" dirty="0"/>
          </a:p>
        </p:txBody>
      </p:sp>
      <p:sp>
        <p:nvSpPr>
          <p:cNvPr id="7" name="Slide Number Placeholder 6">
            <a:extLst>
              <a:ext uri="{FF2B5EF4-FFF2-40B4-BE49-F238E27FC236}">
                <a16:creationId xmlns:a16="http://schemas.microsoft.com/office/drawing/2014/main" id="{CF9C30A7-2834-03E1-9946-AEB60B8BBD0F}"/>
              </a:ext>
            </a:extLst>
          </p:cNvPr>
          <p:cNvSpPr>
            <a:spLocks noGrp="1"/>
          </p:cNvSpPr>
          <p:nvPr>
            <p:ph type="sldNum" sz="quarter" idx="12"/>
          </p:nvPr>
        </p:nvSpPr>
        <p:spPr/>
        <p:txBody>
          <a:bodyPr/>
          <a:lstStyle/>
          <a:p>
            <a:fld id="{986449D3-BD73-45F8-85FA-B44D67224F1A}" type="slidenum">
              <a:rPr lang="en-IL" smtClean="0"/>
              <a:t>12</a:t>
            </a:fld>
            <a:endParaRPr lang="en-IL" dirty="0"/>
          </a:p>
        </p:txBody>
      </p:sp>
      <p:sp>
        <p:nvSpPr>
          <p:cNvPr id="11" name="TextBox 10">
            <a:extLst>
              <a:ext uri="{FF2B5EF4-FFF2-40B4-BE49-F238E27FC236}">
                <a16:creationId xmlns:a16="http://schemas.microsoft.com/office/drawing/2014/main" id="{7375F007-FD54-2A7A-6FC1-FAE59C13FB7D}"/>
              </a:ext>
            </a:extLst>
          </p:cNvPr>
          <p:cNvSpPr txBox="1"/>
          <p:nvPr/>
        </p:nvSpPr>
        <p:spPr>
          <a:xfrm>
            <a:off x="4893732" y="4678228"/>
            <a:ext cx="6316133" cy="1938992"/>
          </a:xfrm>
          <a:prstGeom prst="rect">
            <a:avLst/>
          </a:prstGeom>
          <a:noFill/>
        </p:spPr>
        <p:txBody>
          <a:bodyPr wrap="square" rtlCol="0">
            <a:spAutoFit/>
          </a:bodyPr>
          <a:lstStyle/>
          <a:p>
            <a:r>
              <a:rPr lang="en-US" sz="2000" dirty="0"/>
              <a:t>Character Error Rate: 31%, Word Error Rate: 59%</a:t>
            </a:r>
          </a:p>
          <a:p>
            <a:endParaRPr lang="en-US" sz="2000" dirty="0"/>
          </a:p>
          <a:p>
            <a:r>
              <a:rPr lang="en-US" sz="2000" dirty="0"/>
              <a:t>What went wrong?</a:t>
            </a:r>
          </a:p>
          <a:p>
            <a:pPr marL="285750" indent="-285750">
              <a:buFont typeface="Arial" panose="020B0604020202020204" pitchFamily="34" charset="0"/>
              <a:buChar char="•"/>
            </a:pPr>
            <a:r>
              <a:rPr lang="en-US" sz="2000" dirty="0"/>
              <a:t>Occlusion and shadow</a:t>
            </a:r>
          </a:p>
          <a:p>
            <a:pPr marL="285750" indent="-285750">
              <a:buFont typeface="Arial" panose="020B0604020202020204" pitchFamily="34" charset="0"/>
              <a:buChar char="•"/>
            </a:pPr>
            <a:r>
              <a:rPr lang="en-US" sz="2000" dirty="0"/>
              <a:t>Wear on the stone</a:t>
            </a:r>
          </a:p>
          <a:p>
            <a:pPr marL="285750" indent="-285750">
              <a:buFont typeface="Arial" panose="020B0604020202020204" pitchFamily="34" charset="0"/>
              <a:buChar char="•"/>
            </a:pPr>
            <a:r>
              <a:rPr lang="en-US" sz="2000" dirty="0"/>
              <a:t>Textual complexity</a:t>
            </a:r>
            <a:endParaRPr lang="en-IL" sz="2000" dirty="0"/>
          </a:p>
        </p:txBody>
      </p:sp>
      <p:pic>
        <p:nvPicPr>
          <p:cNvPr id="12" name="Picture 11">
            <a:extLst>
              <a:ext uri="{FF2B5EF4-FFF2-40B4-BE49-F238E27FC236}">
                <a16:creationId xmlns:a16="http://schemas.microsoft.com/office/drawing/2014/main" id="{67931314-FD23-FBDF-5DE5-9A955835BE4B}"/>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3" name="Footer Placeholder 2">
            <a:extLst>
              <a:ext uri="{FF2B5EF4-FFF2-40B4-BE49-F238E27FC236}">
                <a16:creationId xmlns:a16="http://schemas.microsoft.com/office/drawing/2014/main" id="{A927F254-4E59-9968-0B07-8B59C3370829}"/>
              </a:ext>
            </a:extLst>
          </p:cNvPr>
          <p:cNvSpPr>
            <a:spLocks noGrp="1"/>
          </p:cNvSpPr>
          <p:nvPr>
            <p:ph type="ftr" sz="quarter" idx="11"/>
          </p:nvPr>
        </p:nvSpPr>
        <p:spPr/>
        <p:txBody>
          <a:bodyPr/>
          <a:lstStyle/>
          <a:p>
            <a:r>
              <a:rPr lang="en-US"/>
              <a:t>GCH 2026</a:t>
            </a:r>
            <a:endParaRPr lang="en-IL" dirty="0"/>
          </a:p>
        </p:txBody>
      </p:sp>
    </p:spTree>
    <p:extLst>
      <p:ext uri="{BB962C8B-B14F-4D97-AF65-F5344CB8AC3E}">
        <p14:creationId xmlns:p14="http://schemas.microsoft.com/office/powerpoint/2010/main" val="158381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A1B3EF-3A99-2739-7158-BF872DBE045C}"/>
              </a:ext>
            </a:extLst>
          </p:cNvPr>
          <p:cNvSpPr>
            <a:spLocks noGrp="1"/>
          </p:cNvSpPr>
          <p:nvPr>
            <p:ph type="title"/>
          </p:nvPr>
        </p:nvSpPr>
        <p:spPr>
          <a:xfrm>
            <a:off x="838200" y="149053"/>
            <a:ext cx="10515600" cy="1325563"/>
          </a:xfrm>
        </p:spPr>
        <p:txBody>
          <a:bodyPr/>
          <a:lstStyle/>
          <a:p>
            <a:r>
              <a:rPr lang="en-US" dirty="0"/>
              <a:t>Pipeline Performance: Test set parameters</a:t>
            </a:r>
            <a:endParaRPr lang="en-IL" dirty="0"/>
          </a:p>
        </p:txBody>
      </p:sp>
      <p:sp>
        <p:nvSpPr>
          <p:cNvPr id="4" name="Date Placeholder 3">
            <a:extLst>
              <a:ext uri="{FF2B5EF4-FFF2-40B4-BE49-F238E27FC236}">
                <a16:creationId xmlns:a16="http://schemas.microsoft.com/office/drawing/2014/main" id="{B472704B-C0DB-7A86-5B5D-F80247227C3C}"/>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9214C54C-097C-3F7B-BCA7-56CD5BE4C2CC}"/>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0973E5DE-4C46-1A5B-BBDF-5579AFA89488}"/>
              </a:ext>
            </a:extLst>
          </p:cNvPr>
          <p:cNvSpPr>
            <a:spLocks noGrp="1"/>
          </p:cNvSpPr>
          <p:nvPr>
            <p:ph type="sldNum" sz="quarter" idx="12"/>
          </p:nvPr>
        </p:nvSpPr>
        <p:spPr/>
        <p:txBody>
          <a:bodyPr/>
          <a:lstStyle/>
          <a:p>
            <a:fld id="{986449D3-BD73-45F8-85FA-B44D67224F1A}" type="slidenum">
              <a:rPr lang="en-IL" smtClean="0"/>
              <a:t>13</a:t>
            </a:fld>
            <a:endParaRPr lang="en-IL" dirty="0"/>
          </a:p>
        </p:txBody>
      </p:sp>
      <p:pic>
        <p:nvPicPr>
          <p:cNvPr id="8" name="Picture 7">
            <a:extLst>
              <a:ext uri="{FF2B5EF4-FFF2-40B4-BE49-F238E27FC236}">
                <a16:creationId xmlns:a16="http://schemas.microsoft.com/office/drawing/2014/main" id="{4270C4C8-E7F3-D4DB-98BB-F12CB77EE66D}"/>
              </a:ext>
            </a:extLst>
          </p:cNvPr>
          <p:cNvPicPr>
            <a:picLocks noChangeAspect="1"/>
          </p:cNvPicPr>
          <p:nvPr/>
        </p:nvPicPr>
        <p:blipFill>
          <a:blip r:embed="rId2"/>
          <a:stretch>
            <a:fillRect/>
          </a:stretch>
        </p:blipFill>
        <p:spPr>
          <a:xfrm>
            <a:off x="220709" y="1281473"/>
            <a:ext cx="3132091" cy="4861981"/>
          </a:xfrm>
          <a:prstGeom prst="rect">
            <a:avLst/>
          </a:prstGeom>
          <a:ln>
            <a:solidFill>
              <a:schemeClr val="tx1"/>
            </a:solidFill>
          </a:ln>
        </p:spPr>
      </p:pic>
      <p:pic>
        <p:nvPicPr>
          <p:cNvPr id="10" name="Picture 9">
            <a:extLst>
              <a:ext uri="{FF2B5EF4-FFF2-40B4-BE49-F238E27FC236}">
                <a16:creationId xmlns:a16="http://schemas.microsoft.com/office/drawing/2014/main" id="{060DB4CF-2BAF-E91F-C22D-78F4782633D3}"/>
              </a:ext>
            </a:extLst>
          </p:cNvPr>
          <p:cNvPicPr>
            <a:picLocks noChangeAspect="1"/>
          </p:cNvPicPr>
          <p:nvPr/>
        </p:nvPicPr>
        <p:blipFill>
          <a:blip r:embed="rId3"/>
          <a:stretch>
            <a:fillRect/>
          </a:stretch>
        </p:blipFill>
        <p:spPr>
          <a:xfrm>
            <a:off x="3764707" y="1387065"/>
            <a:ext cx="7734970" cy="1303133"/>
          </a:xfrm>
          <a:prstGeom prst="rect">
            <a:avLst/>
          </a:prstGeom>
          <a:ln>
            <a:solidFill>
              <a:schemeClr val="tx1"/>
            </a:solidFill>
          </a:ln>
        </p:spPr>
      </p:pic>
      <p:pic>
        <p:nvPicPr>
          <p:cNvPr id="12" name="Picture 11">
            <a:extLst>
              <a:ext uri="{FF2B5EF4-FFF2-40B4-BE49-F238E27FC236}">
                <a16:creationId xmlns:a16="http://schemas.microsoft.com/office/drawing/2014/main" id="{72EC1727-C53B-63D1-6D13-5B4C3A3C31D5}"/>
              </a:ext>
            </a:extLst>
          </p:cNvPr>
          <p:cNvPicPr>
            <a:picLocks noChangeAspect="1"/>
          </p:cNvPicPr>
          <p:nvPr/>
        </p:nvPicPr>
        <p:blipFill>
          <a:blip r:embed="rId4"/>
          <a:stretch>
            <a:fillRect/>
          </a:stretch>
        </p:blipFill>
        <p:spPr>
          <a:xfrm>
            <a:off x="3822000" y="3072384"/>
            <a:ext cx="7677677" cy="3071070"/>
          </a:xfrm>
          <a:prstGeom prst="rect">
            <a:avLst/>
          </a:prstGeom>
          <a:ln>
            <a:solidFill>
              <a:schemeClr val="tx1"/>
            </a:solidFill>
          </a:ln>
        </p:spPr>
      </p:pic>
      <p:pic>
        <p:nvPicPr>
          <p:cNvPr id="16" name="Picture 15">
            <a:extLst>
              <a:ext uri="{FF2B5EF4-FFF2-40B4-BE49-F238E27FC236}">
                <a16:creationId xmlns:a16="http://schemas.microsoft.com/office/drawing/2014/main" id="{653C49C6-1803-2BF8-97D8-5235B35B3C4B}"/>
              </a:ext>
            </a:extLst>
          </p:cNvPr>
          <p:cNvPicPr>
            <a:picLocks noChangeAspect="1"/>
          </p:cNvPicPr>
          <p:nvPr/>
        </p:nvPicPr>
        <p:blipFill>
          <a:blip r:embed="rId5">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3425220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93197D-5B91-9B33-EAC7-E6C8354A8BCB}"/>
              </a:ext>
            </a:extLst>
          </p:cNvPr>
          <p:cNvSpPr>
            <a:spLocks noGrp="1"/>
          </p:cNvSpPr>
          <p:nvPr>
            <p:ph type="title"/>
          </p:nvPr>
        </p:nvSpPr>
        <p:spPr/>
        <p:txBody>
          <a:bodyPr/>
          <a:lstStyle/>
          <a:p>
            <a:r>
              <a:rPr lang="en-US" dirty="0"/>
              <a:t>Pipeline Performance: Overall</a:t>
            </a:r>
            <a:endParaRPr lang="en-IL" dirty="0"/>
          </a:p>
        </p:txBody>
      </p:sp>
      <p:pic>
        <p:nvPicPr>
          <p:cNvPr id="12" name="Content Placeholder 11">
            <a:extLst>
              <a:ext uri="{FF2B5EF4-FFF2-40B4-BE49-F238E27FC236}">
                <a16:creationId xmlns:a16="http://schemas.microsoft.com/office/drawing/2014/main" id="{FC175577-03B8-C0D7-C422-FFAF3690637B}"/>
              </a:ext>
            </a:extLst>
          </p:cNvPr>
          <p:cNvPicPr>
            <a:picLocks noGrp="1" noChangeAspect="1"/>
          </p:cNvPicPr>
          <p:nvPr>
            <p:ph idx="1"/>
          </p:nvPr>
        </p:nvPicPr>
        <p:blipFill>
          <a:blip r:embed="rId2"/>
          <a:stretch>
            <a:fillRect/>
          </a:stretch>
        </p:blipFill>
        <p:spPr>
          <a:xfrm>
            <a:off x="700149" y="2609317"/>
            <a:ext cx="10800000" cy="1640626"/>
          </a:xfrm>
          <a:prstGeom prst="rect">
            <a:avLst/>
          </a:prstGeom>
        </p:spPr>
      </p:pic>
      <p:sp>
        <p:nvSpPr>
          <p:cNvPr id="4" name="Date Placeholder 3">
            <a:extLst>
              <a:ext uri="{FF2B5EF4-FFF2-40B4-BE49-F238E27FC236}">
                <a16:creationId xmlns:a16="http://schemas.microsoft.com/office/drawing/2014/main" id="{348D8696-7221-AB3C-B1FA-5B4B39BC36DC}"/>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870A868A-DB87-FFB6-5C6A-FDF66B2B0BC5}"/>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E8D97110-D289-E9EE-1795-9D10000C1110}"/>
              </a:ext>
            </a:extLst>
          </p:cNvPr>
          <p:cNvSpPr>
            <a:spLocks noGrp="1"/>
          </p:cNvSpPr>
          <p:nvPr>
            <p:ph type="sldNum" sz="quarter" idx="12"/>
          </p:nvPr>
        </p:nvSpPr>
        <p:spPr/>
        <p:txBody>
          <a:bodyPr/>
          <a:lstStyle/>
          <a:p>
            <a:fld id="{986449D3-BD73-45F8-85FA-B44D67224F1A}" type="slidenum">
              <a:rPr lang="en-IL" smtClean="0"/>
              <a:t>14</a:t>
            </a:fld>
            <a:endParaRPr lang="en-IL" dirty="0"/>
          </a:p>
        </p:txBody>
      </p:sp>
      <p:pic>
        <p:nvPicPr>
          <p:cNvPr id="10" name="Picture 9">
            <a:extLst>
              <a:ext uri="{FF2B5EF4-FFF2-40B4-BE49-F238E27FC236}">
                <a16:creationId xmlns:a16="http://schemas.microsoft.com/office/drawing/2014/main" id="{CC4031CC-3B1E-F6A2-8711-139F3C59986D}"/>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10035928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39CA4A-9433-3E60-19AC-071772AB611B}"/>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AA2597F7-E960-268A-0CE8-1ED24161689F}"/>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B77C3BD1-BFAE-0A5A-FBA6-186E6F58459A}"/>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E03CE7CA-405F-4343-DE8C-A9C2F90AE441}"/>
              </a:ext>
            </a:extLst>
          </p:cNvPr>
          <p:cNvSpPr>
            <a:spLocks noGrp="1"/>
          </p:cNvSpPr>
          <p:nvPr>
            <p:ph type="sldNum" sz="quarter" idx="12"/>
          </p:nvPr>
        </p:nvSpPr>
        <p:spPr/>
        <p:txBody>
          <a:bodyPr/>
          <a:lstStyle/>
          <a:p>
            <a:fld id="{986449D3-BD73-45F8-85FA-B44D67224F1A}" type="slidenum">
              <a:rPr lang="en-IL" smtClean="0"/>
              <a:t>15</a:t>
            </a:fld>
            <a:endParaRPr lang="en-IL" dirty="0"/>
          </a:p>
        </p:txBody>
      </p:sp>
      <p:pic>
        <p:nvPicPr>
          <p:cNvPr id="10" name="Picture 9">
            <a:extLst>
              <a:ext uri="{FF2B5EF4-FFF2-40B4-BE49-F238E27FC236}">
                <a16:creationId xmlns:a16="http://schemas.microsoft.com/office/drawing/2014/main" id="{2664C5C2-41A9-8B14-FB83-009CABC9E7AB}"/>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7" name="Title 6">
            <a:extLst>
              <a:ext uri="{FF2B5EF4-FFF2-40B4-BE49-F238E27FC236}">
                <a16:creationId xmlns:a16="http://schemas.microsoft.com/office/drawing/2014/main" id="{B078AD8B-AF19-49DE-6B1B-B28F1BD36B43}"/>
              </a:ext>
            </a:extLst>
          </p:cNvPr>
          <p:cNvSpPr>
            <a:spLocks noGrp="1"/>
          </p:cNvSpPr>
          <p:nvPr>
            <p:ph type="title"/>
          </p:nvPr>
        </p:nvSpPr>
        <p:spPr>
          <a:xfrm>
            <a:off x="889344" y="136525"/>
            <a:ext cx="10515600" cy="1325563"/>
          </a:xfrm>
        </p:spPr>
        <p:txBody>
          <a:bodyPr/>
          <a:lstStyle/>
          <a:p>
            <a:r>
              <a:rPr lang="en-US" dirty="0"/>
              <a:t>Pipeline Performance: Latin-script Only</a:t>
            </a:r>
            <a:endParaRPr lang="en-IL" dirty="0"/>
          </a:p>
        </p:txBody>
      </p:sp>
      <p:sp>
        <p:nvSpPr>
          <p:cNvPr id="17" name="Title 6">
            <a:extLst>
              <a:ext uri="{FF2B5EF4-FFF2-40B4-BE49-F238E27FC236}">
                <a16:creationId xmlns:a16="http://schemas.microsoft.com/office/drawing/2014/main" id="{F8966633-C085-9D86-EAD3-FA7AE766D390}"/>
              </a:ext>
            </a:extLst>
          </p:cNvPr>
          <p:cNvSpPr txBox="1">
            <a:spLocks/>
          </p:cNvSpPr>
          <p:nvPr/>
        </p:nvSpPr>
        <p:spPr>
          <a:xfrm>
            <a:off x="838200" y="350789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Pipeline Performance: Multi-Script</a:t>
            </a:r>
            <a:endParaRPr lang="en-IL" dirty="0"/>
          </a:p>
        </p:txBody>
      </p:sp>
      <p:pic>
        <p:nvPicPr>
          <p:cNvPr id="22" name="Picture 21">
            <a:extLst>
              <a:ext uri="{FF2B5EF4-FFF2-40B4-BE49-F238E27FC236}">
                <a16:creationId xmlns:a16="http://schemas.microsoft.com/office/drawing/2014/main" id="{76753ADA-A203-28BF-9546-CF6888B4A152}"/>
              </a:ext>
            </a:extLst>
          </p:cNvPr>
          <p:cNvPicPr>
            <a:picLocks noChangeAspect="1"/>
          </p:cNvPicPr>
          <p:nvPr/>
        </p:nvPicPr>
        <p:blipFill>
          <a:blip r:embed="rId3"/>
          <a:stretch>
            <a:fillRect/>
          </a:stretch>
        </p:blipFill>
        <p:spPr>
          <a:xfrm>
            <a:off x="696000" y="1133498"/>
            <a:ext cx="10800000" cy="1809424"/>
          </a:xfrm>
          <a:prstGeom prst="rect">
            <a:avLst/>
          </a:prstGeom>
        </p:spPr>
      </p:pic>
      <p:pic>
        <p:nvPicPr>
          <p:cNvPr id="26" name="Picture 25">
            <a:extLst>
              <a:ext uri="{FF2B5EF4-FFF2-40B4-BE49-F238E27FC236}">
                <a16:creationId xmlns:a16="http://schemas.microsoft.com/office/drawing/2014/main" id="{36303492-C70E-8195-8469-AE820492451A}"/>
              </a:ext>
            </a:extLst>
          </p:cNvPr>
          <p:cNvPicPr>
            <a:picLocks noChangeAspect="1"/>
          </p:cNvPicPr>
          <p:nvPr/>
        </p:nvPicPr>
        <p:blipFill>
          <a:blip r:embed="rId4"/>
          <a:stretch>
            <a:fillRect/>
          </a:stretch>
        </p:blipFill>
        <p:spPr>
          <a:xfrm>
            <a:off x="696000" y="4465813"/>
            <a:ext cx="10800000" cy="1766928"/>
          </a:xfrm>
          <a:prstGeom prst="rect">
            <a:avLst/>
          </a:prstGeom>
        </p:spPr>
      </p:pic>
    </p:spTree>
    <p:extLst>
      <p:ext uri="{BB962C8B-B14F-4D97-AF65-F5344CB8AC3E}">
        <p14:creationId xmlns:p14="http://schemas.microsoft.com/office/powerpoint/2010/main" val="39959760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68284-20D7-8558-081B-0AA49E076591}"/>
            </a:ext>
          </a:extLst>
        </p:cNvPr>
        <p:cNvGrpSpPr/>
        <p:nvPr/>
      </p:nvGrpSpPr>
      <p:grpSpPr>
        <a:xfrm>
          <a:off x="0" y="0"/>
          <a:ext cx="0" cy="0"/>
          <a:chOff x="0" y="0"/>
          <a:chExt cx="0" cy="0"/>
        </a:xfrm>
      </p:grpSpPr>
      <p:sp>
        <p:nvSpPr>
          <p:cNvPr id="4" name="Date Placeholder 3">
            <a:extLst>
              <a:ext uri="{FF2B5EF4-FFF2-40B4-BE49-F238E27FC236}">
                <a16:creationId xmlns:a16="http://schemas.microsoft.com/office/drawing/2014/main" id="{295C7141-43BB-615D-62FE-BEE89AC164A4}"/>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E6A693BD-6B15-B3D3-7E87-33415E74D918}"/>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7915D63B-C0DE-6444-AA17-366A77FD3A24}"/>
              </a:ext>
            </a:extLst>
          </p:cNvPr>
          <p:cNvSpPr>
            <a:spLocks noGrp="1"/>
          </p:cNvSpPr>
          <p:nvPr>
            <p:ph type="sldNum" sz="quarter" idx="12"/>
          </p:nvPr>
        </p:nvSpPr>
        <p:spPr/>
        <p:txBody>
          <a:bodyPr/>
          <a:lstStyle/>
          <a:p>
            <a:fld id="{986449D3-BD73-45F8-85FA-B44D67224F1A}" type="slidenum">
              <a:rPr lang="en-IL" smtClean="0"/>
              <a:t>16</a:t>
            </a:fld>
            <a:endParaRPr lang="en-IL" dirty="0"/>
          </a:p>
        </p:txBody>
      </p:sp>
      <p:pic>
        <p:nvPicPr>
          <p:cNvPr id="10" name="Picture 9">
            <a:extLst>
              <a:ext uri="{FF2B5EF4-FFF2-40B4-BE49-F238E27FC236}">
                <a16:creationId xmlns:a16="http://schemas.microsoft.com/office/drawing/2014/main" id="{9FD8BB4B-D36F-5736-E9B7-086B13415B0B}"/>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
        <p:nvSpPr>
          <p:cNvPr id="7" name="Title 6">
            <a:extLst>
              <a:ext uri="{FF2B5EF4-FFF2-40B4-BE49-F238E27FC236}">
                <a16:creationId xmlns:a16="http://schemas.microsoft.com/office/drawing/2014/main" id="{D8B53D74-2584-0806-542F-F89288D4F55E}"/>
              </a:ext>
            </a:extLst>
          </p:cNvPr>
          <p:cNvSpPr>
            <a:spLocks noGrp="1"/>
          </p:cNvSpPr>
          <p:nvPr>
            <p:ph type="title"/>
          </p:nvPr>
        </p:nvSpPr>
        <p:spPr>
          <a:xfrm>
            <a:off x="889344" y="136525"/>
            <a:ext cx="10515600" cy="1325563"/>
          </a:xfrm>
        </p:spPr>
        <p:txBody>
          <a:bodyPr/>
          <a:lstStyle/>
          <a:p>
            <a:r>
              <a:rPr lang="en-US" dirty="0"/>
              <a:t>Pipeline Performance: Arabic Only</a:t>
            </a:r>
            <a:endParaRPr lang="en-IL" dirty="0"/>
          </a:p>
        </p:txBody>
      </p:sp>
      <p:pic>
        <p:nvPicPr>
          <p:cNvPr id="16" name="Content Placeholder 15">
            <a:extLst>
              <a:ext uri="{FF2B5EF4-FFF2-40B4-BE49-F238E27FC236}">
                <a16:creationId xmlns:a16="http://schemas.microsoft.com/office/drawing/2014/main" id="{7D457E6C-4547-99FB-310D-9FFB145A902E}"/>
              </a:ext>
            </a:extLst>
          </p:cNvPr>
          <p:cNvPicPr>
            <a:picLocks noGrp="1" noChangeAspect="1"/>
          </p:cNvPicPr>
          <p:nvPr>
            <p:ph idx="1"/>
          </p:nvPr>
        </p:nvPicPr>
        <p:blipFill>
          <a:blip r:embed="rId3"/>
          <a:stretch>
            <a:fillRect/>
          </a:stretch>
        </p:blipFill>
        <p:spPr>
          <a:xfrm>
            <a:off x="747144" y="1136500"/>
            <a:ext cx="10800000" cy="1848479"/>
          </a:xfrm>
          <a:prstGeom prst="rect">
            <a:avLst/>
          </a:prstGeom>
        </p:spPr>
      </p:pic>
      <p:sp>
        <p:nvSpPr>
          <p:cNvPr id="17" name="Title 6">
            <a:extLst>
              <a:ext uri="{FF2B5EF4-FFF2-40B4-BE49-F238E27FC236}">
                <a16:creationId xmlns:a16="http://schemas.microsoft.com/office/drawing/2014/main" id="{17A37678-DFB1-B19E-98CA-97B5568271A2}"/>
              </a:ext>
            </a:extLst>
          </p:cNvPr>
          <p:cNvSpPr txBox="1">
            <a:spLocks/>
          </p:cNvSpPr>
          <p:nvPr/>
        </p:nvSpPr>
        <p:spPr>
          <a:xfrm>
            <a:off x="838200" y="3507896"/>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t>Pipeline Performance: Hebrew Only</a:t>
            </a:r>
            <a:endParaRPr lang="en-IL" dirty="0"/>
          </a:p>
        </p:txBody>
      </p:sp>
      <p:pic>
        <p:nvPicPr>
          <p:cNvPr id="20" name="Picture 19">
            <a:extLst>
              <a:ext uri="{FF2B5EF4-FFF2-40B4-BE49-F238E27FC236}">
                <a16:creationId xmlns:a16="http://schemas.microsoft.com/office/drawing/2014/main" id="{BA35A1BA-DA65-5958-239D-2B492EA06C48}"/>
              </a:ext>
            </a:extLst>
          </p:cNvPr>
          <p:cNvPicPr>
            <a:picLocks noChangeAspect="1"/>
          </p:cNvPicPr>
          <p:nvPr/>
        </p:nvPicPr>
        <p:blipFill>
          <a:blip r:embed="rId4"/>
          <a:stretch>
            <a:fillRect/>
          </a:stretch>
        </p:blipFill>
        <p:spPr>
          <a:xfrm>
            <a:off x="696000" y="4507870"/>
            <a:ext cx="10800000" cy="1795275"/>
          </a:xfrm>
          <a:prstGeom prst="rect">
            <a:avLst/>
          </a:prstGeom>
        </p:spPr>
      </p:pic>
    </p:spTree>
    <p:extLst>
      <p:ext uri="{BB962C8B-B14F-4D97-AF65-F5344CB8AC3E}">
        <p14:creationId xmlns:p14="http://schemas.microsoft.com/office/powerpoint/2010/main" val="1373648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AF57-F602-F4D5-2294-ADF5349A54E5}"/>
              </a:ext>
            </a:extLst>
          </p:cNvPr>
          <p:cNvSpPr>
            <a:spLocks noGrp="1"/>
          </p:cNvSpPr>
          <p:nvPr>
            <p:ph type="title"/>
          </p:nvPr>
        </p:nvSpPr>
        <p:spPr/>
        <p:txBody>
          <a:bodyPr/>
          <a:lstStyle/>
          <a:p>
            <a:r>
              <a:rPr lang="en-US" dirty="0"/>
              <a:t>Pipeline Performance: Lessons</a:t>
            </a:r>
            <a:endParaRPr lang="en-IL" dirty="0"/>
          </a:p>
        </p:txBody>
      </p:sp>
      <p:graphicFrame>
        <p:nvGraphicFramePr>
          <p:cNvPr id="7" name="Content Placeholder 6">
            <a:extLst>
              <a:ext uri="{FF2B5EF4-FFF2-40B4-BE49-F238E27FC236}">
                <a16:creationId xmlns:a16="http://schemas.microsoft.com/office/drawing/2014/main" id="{F2022DC5-2469-0E8B-B223-F7BF323E8A80}"/>
              </a:ext>
            </a:extLst>
          </p:cNvPr>
          <p:cNvGraphicFramePr>
            <a:graphicFrameLocks noGrp="1"/>
          </p:cNvGraphicFramePr>
          <p:nvPr>
            <p:ph idx="1"/>
            <p:extLst>
              <p:ext uri="{D42A27DB-BD31-4B8C-83A1-F6EECF244321}">
                <p14:modId xmlns:p14="http://schemas.microsoft.com/office/powerpoint/2010/main" val="199236868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D2AB0DF6-9546-231C-FF4F-9452EA5DCC94}"/>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86D2B22A-00C4-B718-4132-101DDC1B5D16}"/>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56550D2D-325F-B28A-A1D4-082F45CBBC97}"/>
              </a:ext>
            </a:extLst>
          </p:cNvPr>
          <p:cNvSpPr>
            <a:spLocks noGrp="1"/>
          </p:cNvSpPr>
          <p:nvPr>
            <p:ph type="sldNum" sz="quarter" idx="12"/>
          </p:nvPr>
        </p:nvSpPr>
        <p:spPr/>
        <p:txBody>
          <a:bodyPr/>
          <a:lstStyle/>
          <a:p>
            <a:fld id="{986449D3-BD73-45F8-85FA-B44D67224F1A}" type="slidenum">
              <a:rPr lang="en-IL" smtClean="0"/>
              <a:t>17</a:t>
            </a:fld>
            <a:endParaRPr lang="en-IL" dirty="0"/>
          </a:p>
        </p:txBody>
      </p:sp>
      <p:pic>
        <p:nvPicPr>
          <p:cNvPr id="11" name="Picture 10">
            <a:extLst>
              <a:ext uri="{FF2B5EF4-FFF2-40B4-BE49-F238E27FC236}">
                <a16:creationId xmlns:a16="http://schemas.microsoft.com/office/drawing/2014/main" id="{64AA984E-0D0F-B5F7-F65C-F34879AFA163}"/>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1281833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7209E0-658B-9C77-7A61-16FC9431DEE7}"/>
              </a:ext>
            </a:extLst>
          </p:cNvPr>
          <p:cNvSpPr>
            <a:spLocks noGrp="1"/>
          </p:cNvSpPr>
          <p:nvPr>
            <p:ph type="title"/>
          </p:nvPr>
        </p:nvSpPr>
        <p:spPr/>
        <p:txBody>
          <a:bodyPr/>
          <a:lstStyle/>
          <a:p>
            <a:r>
              <a:rPr lang="en-US" dirty="0"/>
              <a:t>Cemetery Level Summaries</a:t>
            </a:r>
            <a:endParaRPr lang="en-IL" dirty="0"/>
          </a:p>
        </p:txBody>
      </p:sp>
      <p:graphicFrame>
        <p:nvGraphicFramePr>
          <p:cNvPr id="7" name="Content Placeholder 6">
            <a:extLst>
              <a:ext uri="{FF2B5EF4-FFF2-40B4-BE49-F238E27FC236}">
                <a16:creationId xmlns:a16="http://schemas.microsoft.com/office/drawing/2014/main" id="{389913C8-95B7-E687-669D-A9C142889D85}"/>
              </a:ext>
            </a:extLst>
          </p:cNvPr>
          <p:cNvGraphicFramePr>
            <a:graphicFrameLocks noGrp="1"/>
          </p:cNvGraphicFramePr>
          <p:nvPr>
            <p:ph idx="1"/>
            <p:extLst>
              <p:ext uri="{D42A27DB-BD31-4B8C-83A1-F6EECF244321}">
                <p14:modId xmlns:p14="http://schemas.microsoft.com/office/powerpoint/2010/main" val="773799903"/>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941C8E42-F82A-895B-6516-A9484DBA39FB}"/>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4F36C693-E37F-2F9A-97A5-42FE20B12E23}"/>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516E3C47-553F-88A5-71CD-F2DC46098356}"/>
              </a:ext>
            </a:extLst>
          </p:cNvPr>
          <p:cNvSpPr>
            <a:spLocks noGrp="1"/>
          </p:cNvSpPr>
          <p:nvPr>
            <p:ph type="sldNum" sz="quarter" idx="12"/>
          </p:nvPr>
        </p:nvSpPr>
        <p:spPr/>
        <p:txBody>
          <a:bodyPr/>
          <a:lstStyle/>
          <a:p>
            <a:fld id="{986449D3-BD73-45F8-85FA-B44D67224F1A}" type="slidenum">
              <a:rPr lang="en-IL" smtClean="0"/>
              <a:t>18</a:t>
            </a:fld>
            <a:endParaRPr lang="en-IL" dirty="0"/>
          </a:p>
        </p:txBody>
      </p:sp>
      <p:pic>
        <p:nvPicPr>
          <p:cNvPr id="11" name="Picture 10">
            <a:extLst>
              <a:ext uri="{FF2B5EF4-FFF2-40B4-BE49-F238E27FC236}">
                <a16:creationId xmlns:a16="http://schemas.microsoft.com/office/drawing/2014/main" id="{7DF72BBE-FF2E-08F1-F29E-0D8DE40C5C23}"/>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14599786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22FA5-9F9D-6136-5CC7-670057EC7E9C}"/>
              </a:ext>
            </a:extLst>
          </p:cNvPr>
          <p:cNvSpPr>
            <a:spLocks noGrp="1"/>
          </p:cNvSpPr>
          <p:nvPr>
            <p:ph type="title"/>
          </p:nvPr>
        </p:nvSpPr>
        <p:spPr/>
        <p:txBody>
          <a:bodyPr/>
          <a:lstStyle/>
          <a:p>
            <a:r>
              <a:rPr lang="en-US" dirty="0"/>
              <a:t>Cemetery Level Summaries</a:t>
            </a:r>
            <a:endParaRPr lang="en-IL" dirty="0"/>
          </a:p>
        </p:txBody>
      </p:sp>
      <p:graphicFrame>
        <p:nvGraphicFramePr>
          <p:cNvPr id="7" name="Content Placeholder 6">
            <a:extLst>
              <a:ext uri="{FF2B5EF4-FFF2-40B4-BE49-F238E27FC236}">
                <a16:creationId xmlns:a16="http://schemas.microsoft.com/office/drawing/2014/main" id="{A98684DD-344F-B4F4-2BF2-D85EA6F18DB1}"/>
              </a:ext>
            </a:extLst>
          </p:cNvPr>
          <p:cNvGraphicFramePr>
            <a:graphicFrameLocks noGrp="1"/>
          </p:cNvGraphicFramePr>
          <p:nvPr>
            <p:ph idx="1"/>
            <p:extLst>
              <p:ext uri="{D42A27DB-BD31-4B8C-83A1-F6EECF244321}">
                <p14:modId xmlns:p14="http://schemas.microsoft.com/office/powerpoint/2010/main" val="1025817778"/>
              </p:ext>
            </p:extLst>
          </p:nvPr>
        </p:nvGraphicFramePr>
        <p:xfrm>
          <a:off x="220133" y="1430867"/>
          <a:ext cx="11768667" cy="474609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C8AC2255-7D02-DC7C-F4FD-45F45A978223}"/>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0CA7272F-0C90-F73B-AF17-02E9D6D33C4E}"/>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66C2FDC0-AA1C-A045-5C54-338B12DD3DE8}"/>
              </a:ext>
            </a:extLst>
          </p:cNvPr>
          <p:cNvSpPr>
            <a:spLocks noGrp="1"/>
          </p:cNvSpPr>
          <p:nvPr>
            <p:ph type="sldNum" sz="quarter" idx="12"/>
          </p:nvPr>
        </p:nvSpPr>
        <p:spPr/>
        <p:txBody>
          <a:bodyPr/>
          <a:lstStyle/>
          <a:p>
            <a:fld id="{986449D3-BD73-45F8-85FA-B44D67224F1A}" type="slidenum">
              <a:rPr lang="en-IL" smtClean="0"/>
              <a:t>19</a:t>
            </a:fld>
            <a:endParaRPr lang="en-IL" dirty="0"/>
          </a:p>
        </p:txBody>
      </p:sp>
      <p:pic>
        <p:nvPicPr>
          <p:cNvPr id="11" name="Picture 10">
            <a:extLst>
              <a:ext uri="{FF2B5EF4-FFF2-40B4-BE49-F238E27FC236}">
                <a16:creationId xmlns:a16="http://schemas.microsoft.com/office/drawing/2014/main" id="{D42AE713-988F-99FB-310A-217D122D1E2F}"/>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42187162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DFB9C-D04E-EAE1-A050-049B7609290C}"/>
              </a:ext>
            </a:extLst>
          </p:cNvPr>
          <p:cNvSpPr>
            <a:spLocks noGrp="1"/>
          </p:cNvSpPr>
          <p:nvPr>
            <p:ph type="title"/>
          </p:nvPr>
        </p:nvSpPr>
        <p:spPr/>
        <p:txBody>
          <a:bodyPr/>
          <a:lstStyle/>
          <a:p>
            <a:r>
              <a:rPr lang="en-US" dirty="0"/>
              <a:t>Cemetery Level Summaries</a:t>
            </a:r>
            <a:endParaRPr lang="en-IL" dirty="0"/>
          </a:p>
        </p:txBody>
      </p:sp>
      <p:pic>
        <p:nvPicPr>
          <p:cNvPr id="8" name="Content Placeholder 7">
            <a:extLst>
              <a:ext uri="{FF2B5EF4-FFF2-40B4-BE49-F238E27FC236}">
                <a16:creationId xmlns:a16="http://schemas.microsoft.com/office/drawing/2014/main" id="{2A4A1EE8-4CEE-0A93-A584-145BF84EBCD1}"/>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13498" y="1690688"/>
            <a:ext cx="11765003" cy="4529646"/>
          </a:xfrm>
          <a:prstGeom prst="rect">
            <a:avLst/>
          </a:prstGeom>
        </p:spPr>
      </p:pic>
      <p:sp>
        <p:nvSpPr>
          <p:cNvPr id="4" name="Date Placeholder 3">
            <a:extLst>
              <a:ext uri="{FF2B5EF4-FFF2-40B4-BE49-F238E27FC236}">
                <a16:creationId xmlns:a16="http://schemas.microsoft.com/office/drawing/2014/main" id="{08C4EAE1-CD1A-1B6B-EA54-51C532630EB6}"/>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B95F6189-C95C-51B3-39BB-33206145B5E3}"/>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F46066B3-97EE-4E8A-05CB-DD6563F006A4}"/>
              </a:ext>
            </a:extLst>
          </p:cNvPr>
          <p:cNvSpPr>
            <a:spLocks noGrp="1"/>
          </p:cNvSpPr>
          <p:nvPr>
            <p:ph type="sldNum" sz="quarter" idx="12"/>
          </p:nvPr>
        </p:nvSpPr>
        <p:spPr/>
        <p:txBody>
          <a:bodyPr/>
          <a:lstStyle/>
          <a:p>
            <a:fld id="{986449D3-BD73-45F8-85FA-B44D67224F1A}" type="slidenum">
              <a:rPr lang="en-IL" smtClean="0"/>
              <a:t>20</a:t>
            </a:fld>
            <a:endParaRPr lang="en-IL" dirty="0"/>
          </a:p>
        </p:txBody>
      </p:sp>
      <p:pic>
        <p:nvPicPr>
          <p:cNvPr id="12" name="Picture 11">
            <a:extLst>
              <a:ext uri="{FF2B5EF4-FFF2-40B4-BE49-F238E27FC236}">
                <a16:creationId xmlns:a16="http://schemas.microsoft.com/office/drawing/2014/main" id="{D9F34EEC-508B-24F9-448C-02A6A472E8B7}"/>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2826775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97D2A-4170-2BD7-57FE-0DD078CE7B83}"/>
              </a:ext>
            </a:extLst>
          </p:cNvPr>
          <p:cNvSpPr>
            <a:spLocks noGrp="1"/>
          </p:cNvSpPr>
          <p:nvPr>
            <p:ph type="title"/>
          </p:nvPr>
        </p:nvSpPr>
        <p:spPr/>
        <p:txBody>
          <a:bodyPr/>
          <a:lstStyle/>
          <a:p>
            <a:r>
              <a:rPr lang="en-US" dirty="0"/>
              <a:t>Samples: Homestead Hebrew Cemetery</a:t>
            </a:r>
            <a:endParaRPr lang="en-IL" dirty="0"/>
          </a:p>
        </p:txBody>
      </p:sp>
      <p:pic>
        <p:nvPicPr>
          <p:cNvPr id="8" name="Content Placeholder 7">
            <a:extLst>
              <a:ext uri="{FF2B5EF4-FFF2-40B4-BE49-F238E27FC236}">
                <a16:creationId xmlns:a16="http://schemas.microsoft.com/office/drawing/2014/main" id="{36AE153F-38F3-72DB-D616-4FE4FCB2A18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93122" y="1456267"/>
            <a:ext cx="7605756" cy="4900083"/>
          </a:xfrm>
          <a:prstGeom prst="rect">
            <a:avLst/>
          </a:prstGeom>
        </p:spPr>
      </p:pic>
      <p:sp>
        <p:nvSpPr>
          <p:cNvPr id="4" name="Date Placeholder 3">
            <a:extLst>
              <a:ext uri="{FF2B5EF4-FFF2-40B4-BE49-F238E27FC236}">
                <a16:creationId xmlns:a16="http://schemas.microsoft.com/office/drawing/2014/main" id="{3F809036-0D71-2AD8-E797-BBE5D3EEA546}"/>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035CD64B-081B-6B35-BEFD-9A93F822F827}"/>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538A31A0-0DE6-83EA-C169-6C22DFE1F0A2}"/>
              </a:ext>
            </a:extLst>
          </p:cNvPr>
          <p:cNvSpPr>
            <a:spLocks noGrp="1"/>
          </p:cNvSpPr>
          <p:nvPr>
            <p:ph type="sldNum" sz="quarter" idx="12"/>
          </p:nvPr>
        </p:nvSpPr>
        <p:spPr/>
        <p:txBody>
          <a:bodyPr/>
          <a:lstStyle/>
          <a:p>
            <a:fld id="{986449D3-BD73-45F8-85FA-B44D67224F1A}" type="slidenum">
              <a:rPr lang="en-IL" smtClean="0"/>
              <a:t>21</a:t>
            </a:fld>
            <a:endParaRPr lang="en-IL" dirty="0"/>
          </a:p>
        </p:txBody>
      </p:sp>
      <p:pic>
        <p:nvPicPr>
          <p:cNvPr id="12" name="Picture 11">
            <a:extLst>
              <a:ext uri="{FF2B5EF4-FFF2-40B4-BE49-F238E27FC236}">
                <a16:creationId xmlns:a16="http://schemas.microsoft.com/office/drawing/2014/main" id="{EDAA123C-6628-523C-1163-4642F4B0223A}"/>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37262370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504F2-7785-1ECE-CEFD-1238AEA22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12B0F9-1F33-E867-E0F7-1E1E71A984FF}"/>
              </a:ext>
            </a:extLst>
          </p:cNvPr>
          <p:cNvSpPr>
            <a:spLocks noGrp="1"/>
          </p:cNvSpPr>
          <p:nvPr>
            <p:ph type="title"/>
          </p:nvPr>
        </p:nvSpPr>
        <p:spPr/>
        <p:txBody>
          <a:bodyPr/>
          <a:lstStyle/>
          <a:p>
            <a:r>
              <a:rPr lang="en-US" dirty="0"/>
              <a:t>Samples: Homestead Hebrew Cemetery</a:t>
            </a:r>
            <a:endParaRPr lang="en-IL" dirty="0"/>
          </a:p>
        </p:txBody>
      </p:sp>
      <p:sp>
        <p:nvSpPr>
          <p:cNvPr id="4" name="Date Placeholder 3">
            <a:extLst>
              <a:ext uri="{FF2B5EF4-FFF2-40B4-BE49-F238E27FC236}">
                <a16:creationId xmlns:a16="http://schemas.microsoft.com/office/drawing/2014/main" id="{6F044F5C-C042-E2D8-00B2-9DC1A5B916CD}"/>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6969DB8E-57AB-8E33-B5B4-D8DE4F438DA2}"/>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5FA628D6-B204-8234-8E86-561D112D3CCF}"/>
              </a:ext>
            </a:extLst>
          </p:cNvPr>
          <p:cNvSpPr>
            <a:spLocks noGrp="1"/>
          </p:cNvSpPr>
          <p:nvPr>
            <p:ph type="sldNum" sz="quarter" idx="12"/>
          </p:nvPr>
        </p:nvSpPr>
        <p:spPr/>
        <p:txBody>
          <a:bodyPr/>
          <a:lstStyle/>
          <a:p>
            <a:fld id="{986449D3-BD73-45F8-85FA-B44D67224F1A}" type="slidenum">
              <a:rPr lang="en-IL" smtClean="0"/>
              <a:t>22</a:t>
            </a:fld>
            <a:endParaRPr lang="en-IL" dirty="0"/>
          </a:p>
        </p:txBody>
      </p:sp>
      <p:pic>
        <p:nvPicPr>
          <p:cNvPr id="10" name="Content Placeholder 9">
            <a:extLst>
              <a:ext uri="{FF2B5EF4-FFF2-40B4-BE49-F238E27FC236}">
                <a16:creationId xmlns:a16="http://schemas.microsoft.com/office/drawing/2014/main" id="{9FC25E86-C4C3-1BA1-FFFA-3396BCE0C9E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48375" y="1443037"/>
            <a:ext cx="8695249" cy="5414963"/>
          </a:xfrm>
          <a:prstGeom prst="rect">
            <a:avLst/>
          </a:prstGeom>
        </p:spPr>
      </p:pic>
      <p:pic>
        <p:nvPicPr>
          <p:cNvPr id="14" name="Picture 13">
            <a:extLst>
              <a:ext uri="{FF2B5EF4-FFF2-40B4-BE49-F238E27FC236}">
                <a16:creationId xmlns:a16="http://schemas.microsoft.com/office/drawing/2014/main" id="{8F569214-E915-EF8A-C948-FB8DEA878E71}"/>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4113217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01BB68-DF67-AD81-EA46-007A92C2C7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2ACA5-62E5-48C5-1E32-AFC71C1AB778}"/>
              </a:ext>
            </a:extLst>
          </p:cNvPr>
          <p:cNvSpPr>
            <a:spLocks noGrp="1"/>
          </p:cNvSpPr>
          <p:nvPr>
            <p:ph type="title"/>
          </p:nvPr>
        </p:nvSpPr>
        <p:spPr/>
        <p:txBody>
          <a:bodyPr/>
          <a:lstStyle/>
          <a:p>
            <a:r>
              <a:rPr lang="en-US" dirty="0"/>
              <a:t>Samples: Kinneret Cemetery</a:t>
            </a:r>
            <a:endParaRPr lang="en-IL" dirty="0"/>
          </a:p>
        </p:txBody>
      </p:sp>
      <p:sp>
        <p:nvSpPr>
          <p:cNvPr id="4" name="Date Placeholder 3">
            <a:extLst>
              <a:ext uri="{FF2B5EF4-FFF2-40B4-BE49-F238E27FC236}">
                <a16:creationId xmlns:a16="http://schemas.microsoft.com/office/drawing/2014/main" id="{3FE0F3B3-D572-9510-5CB7-6E4339EDAD78}"/>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D0DD2C33-7FE0-D420-3FB6-49985ED8BD10}"/>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991A6D0E-5940-34F4-6D01-22ED004840B2}"/>
              </a:ext>
            </a:extLst>
          </p:cNvPr>
          <p:cNvSpPr>
            <a:spLocks noGrp="1"/>
          </p:cNvSpPr>
          <p:nvPr>
            <p:ph type="sldNum" sz="quarter" idx="12"/>
          </p:nvPr>
        </p:nvSpPr>
        <p:spPr/>
        <p:txBody>
          <a:bodyPr/>
          <a:lstStyle/>
          <a:p>
            <a:fld id="{986449D3-BD73-45F8-85FA-B44D67224F1A}" type="slidenum">
              <a:rPr lang="en-IL" smtClean="0"/>
              <a:t>23</a:t>
            </a:fld>
            <a:endParaRPr lang="en-IL" dirty="0"/>
          </a:p>
        </p:txBody>
      </p:sp>
      <p:pic>
        <p:nvPicPr>
          <p:cNvPr id="18" name="Picture 17">
            <a:extLst>
              <a:ext uri="{FF2B5EF4-FFF2-40B4-BE49-F238E27FC236}">
                <a16:creationId xmlns:a16="http://schemas.microsoft.com/office/drawing/2014/main" id="{3B1B7E09-5D19-748B-007E-688EDCBFFC14}"/>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9" name="Content Placeholder 8">
            <a:extLst>
              <a:ext uri="{FF2B5EF4-FFF2-40B4-BE49-F238E27FC236}">
                <a16:creationId xmlns:a16="http://schemas.microsoft.com/office/drawing/2014/main" id="{DA10E730-CEE9-4786-91EF-CD24076E98AA}"/>
              </a:ext>
            </a:extLst>
          </p:cNvPr>
          <p:cNvPicPr>
            <a:picLocks noGrp="1" noChangeAspect="1"/>
          </p:cNvPicPr>
          <p:nvPr>
            <p:ph idx="1"/>
          </p:nvPr>
        </p:nvPicPr>
        <p:blipFill>
          <a:blip r:embed="rId3"/>
          <a:stretch>
            <a:fillRect/>
          </a:stretch>
        </p:blipFill>
        <p:spPr>
          <a:xfrm>
            <a:off x="2608454" y="1416345"/>
            <a:ext cx="6975091" cy="4940005"/>
          </a:xfrm>
          <a:prstGeom prst="rect">
            <a:avLst/>
          </a:prstGeom>
        </p:spPr>
      </p:pic>
    </p:spTree>
    <p:extLst>
      <p:ext uri="{BB962C8B-B14F-4D97-AF65-F5344CB8AC3E}">
        <p14:creationId xmlns:p14="http://schemas.microsoft.com/office/powerpoint/2010/main" val="39015292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72BBCF-6225-EACC-1FAD-D9413B87DD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48BCBE-E7FA-DCF7-DCC0-7DFC7C5736A5}"/>
              </a:ext>
            </a:extLst>
          </p:cNvPr>
          <p:cNvSpPr>
            <a:spLocks noGrp="1"/>
          </p:cNvSpPr>
          <p:nvPr>
            <p:ph type="title"/>
          </p:nvPr>
        </p:nvSpPr>
        <p:spPr/>
        <p:txBody>
          <a:bodyPr/>
          <a:lstStyle/>
          <a:p>
            <a:r>
              <a:rPr lang="en-US" dirty="0"/>
              <a:t>Samples: Kinneret Cemetery</a:t>
            </a:r>
            <a:endParaRPr lang="en-IL" dirty="0"/>
          </a:p>
        </p:txBody>
      </p:sp>
      <p:sp>
        <p:nvSpPr>
          <p:cNvPr id="4" name="Date Placeholder 3">
            <a:extLst>
              <a:ext uri="{FF2B5EF4-FFF2-40B4-BE49-F238E27FC236}">
                <a16:creationId xmlns:a16="http://schemas.microsoft.com/office/drawing/2014/main" id="{506CC822-7C96-17CD-4345-B0AA68350F45}"/>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B3C55B02-0E90-ACD3-C43F-B0599051D6D2}"/>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3B895ED2-3248-2FE5-AC01-F8403EC27203}"/>
              </a:ext>
            </a:extLst>
          </p:cNvPr>
          <p:cNvSpPr>
            <a:spLocks noGrp="1"/>
          </p:cNvSpPr>
          <p:nvPr>
            <p:ph type="sldNum" sz="quarter" idx="12"/>
          </p:nvPr>
        </p:nvSpPr>
        <p:spPr/>
        <p:txBody>
          <a:bodyPr/>
          <a:lstStyle/>
          <a:p>
            <a:fld id="{986449D3-BD73-45F8-85FA-B44D67224F1A}" type="slidenum">
              <a:rPr lang="en-IL" smtClean="0"/>
              <a:t>24</a:t>
            </a:fld>
            <a:endParaRPr lang="en-IL" dirty="0"/>
          </a:p>
        </p:txBody>
      </p:sp>
      <p:pic>
        <p:nvPicPr>
          <p:cNvPr id="13" name="Picture 12">
            <a:extLst>
              <a:ext uri="{FF2B5EF4-FFF2-40B4-BE49-F238E27FC236}">
                <a16:creationId xmlns:a16="http://schemas.microsoft.com/office/drawing/2014/main" id="{C0CFA205-DB5C-3612-E1D0-ABBA16ADEDE0}"/>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10" name="Content Placeholder 9">
            <a:extLst>
              <a:ext uri="{FF2B5EF4-FFF2-40B4-BE49-F238E27FC236}">
                <a16:creationId xmlns:a16="http://schemas.microsoft.com/office/drawing/2014/main" id="{B4319827-FB38-B305-C05B-0404062EAECB}"/>
              </a:ext>
            </a:extLst>
          </p:cNvPr>
          <p:cNvPicPr>
            <a:picLocks noGrp="1" noChangeAspect="1"/>
          </p:cNvPicPr>
          <p:nvPr>
            <p:ph idx="1"/>
          </p:nvPr>
        </p:nvPicPr>
        <p:blipFill>
          <a:blip r:embed="rId3"/>
          <a:stretch>
            <a:fillRect/>
          </a:stretch>
        </p:blipFill>
        <p:spPr>
          <a:xfrm>
            <a:off x="2912048" y="1312333"/>
            <a:ext cx="6367904" cy="4957763"/>
          </a:xfrm>
          <a:prstGeom prst="rect">
            <a:avLst/>
          </a:prstGeom>
        </p:spPr>
      </p:pic>
    </p:spTree>
    <p:extLst>
      <p:ext uri="{BB962C8B-B14F-4D97-AF65-F5344CB8AC3E}">
        <p14:creationId xmlns:p14="http://schemas.microsoft.com/office/powerpoint/2010/main" val="19607787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0FE08A-1EFA-4780-9F9A-149ED9A38F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A182BD-1C66-AE9E-9868-8F08A1303F99}"/>
              </a:ext>
            </a:extLst>
          </p:cNvPr>
          <p:cNvSpPr>
            <a:spLocks noGrp="1"/>
          </p:cNvSpPr>
          <p:nvPr>
            <p:ph type="title"/>
          </p:nvPr>
        </p:nvSpPr>
        <p:spPr/>
        <p:txBody>
          <a:bodyPr/>
          <a:lstStyle/>
          <a:p>
            <a:r>
              <a:rPr lang="en-US" dirty="0"/>
              <a:t>Samples: Kinneret Cemetery</a:t>
            </a:r>
            <a:endParaRPr lang="en-IL" dirty="0"/>
          </a:p>
        </p:txBody>
      </p:sp>
      <p:sp>
        <p:nvSpPr>
          <p:cNvPr id="4" name="Date Placeholder 3">
            <a:extLst>
              <a:ext uri="{FF2B5EF4-FFF2-40B4-BE49-F238E27FC236}">
                <a16:creationId xmlns:a16="http://schemas.microsoft.com/office/drawing/2014/main" id="{A40D26AE-3FE1-CBD7-B415-A703E3BDFBE1}"/>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3E4C794C-06B2-B4F3-C8E0-5D10378BFDB0}"/>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56E83EFC-747B-62FC-B799-90BD950E18E4}"/>
              </a:ext>
            </a:extLst>
          </p:cNvPr>
          <p:cNvSpPr>
            <a:spLocks noGrp="1"/>
          </p:cNvSpPr>
          <p:nvPr>
            <p:ph type="sldNum" sz="quarter" idx="12"/>
          </p:nvPr>
        </p:nvSpPr>
        <p:spPr/>
        <p:txBody>
          <a:bodyPr/>
          <a:lstStyle/>
          <a:p>
            <a:fld id="{986449D3-BD73-45F8-85FA-B44D67224F1A}" type="slidenum">
              <a:rPr lang="en-IL" smtClean="0"/>
              <a:t>25</a:t>
            </a:fld>
            <a:endParaRPr lang="en-IL" dirty="0"/>
          </a:p>
        </p:txBody>
      </p:sp>
      <p:pic>
        <p:nvPicPr>
          <p:cNvPr id="14" name="Picture 13">
            <a:extLst>
              <a:ext uri="{FF2B5EF4-FFF2-40B4-BE49-F238E27FC236}">
                <a16:creationId xmlns:a16="http://schemas.microsoft.com/office/drawing/2014/main" id="{B0C6BE5F-F9C3-03FA-01AE-15CF59828471}"/>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9" name="Content Placeholder 8">
            <a:extLst>
              <a:ext uri="{FF2B5EF4-FFF2-40B4-BE49-F238E27FC236}">
                <a16:creationId xmlns:a16="http://schemas.microsoft.com/office/drawing/2014/main" id="{1DB522B4-4CBC-CF69-7D51-B2B279F596D3}"/>
              </a:ext>
            </a:extLst>
          </p:cNvPr>
          <p:cNvPicPr>
            <a:picLocks noGrp="1" noChangeAspect="1"/>
          </p:cNvPicPr>
          <p:nvPr>
            <p:ph idx="1"/>
          </p:nvPr>
        </p:nvPicPr>
        <p:blipFill>
          <a:blip r:embed="rId3"/>
          <a:stretch>
            <a:fillRect/>
          </a:stretch>
        </p:blipFill>
        <p:spPr>
          <a:xfrm>
            <a:off x="2822335" y="1308570"/>
            <a:ext cx="6547330" cy="5047780"/>
          </a:xfrm>
          <a:prstGeom prst="rect">
            <a:avLst/>
          </a:prstGeom>
        </p:spPr>
      </p:pic>
    </p:spTree>
    <p:extLst>
      <p:ext uri="{BB962C8B-B14F-4D97-AF65-F5344CB8AC3E}">
        <p14:creationId xmlns:p14="http://schemas.microsoft.com/office/powerpoint/2010/main" val="34598329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446288-C13A-B9BA-2E76-3DC6FAB7E6D3}"/>
              </a:ext>
            </a:extLst>
          </p:cNvPr>
          <p:cNvSpPr>
            <a:spLocks noGrp="1"/>
          </p:cNvSpPr>
          <p:nvPr>
            <p:ph type="title"/>
          </p:nvPr>
        </p:nvSpPr>
        <p:spPr/>
        <p:txBody>
          <a:bodyPr/>
          <a:lstStyle/>
          <a:p>
            <a:r>
              <a:rPr lang="en-US" dirty="0"/>
              <a:t>Conversational Interface</a:t>
            </a:r>
            <a:endParaRPr lang="en-IL" dirty="0"/>
          </a:p>
        </p:txBody>
      </p:sp>
      <p:graphicFrame>
        <p:nvGraphicFramePr>
          <p:cNvPr id="11" name="Content Placeholder 10">
            <a:extLst>
              <a:ext uri="{FF2B5EF4-FFF2-40B4-BE49-F238E27FC236}">
                <a16:creationId xmlns:a16="http://schemas.microsoft.com/office/drawing/2014/main" id="{FC82636F-E8CF-B8CC-8018-17EFCDC68488}"/>
              </a:ext>
            </a:extLst>
          </p:cNvPr>
          <p:cNvGraphicFramePr>
            <a:graphicFrameLocks noGrp="1"/>
          </p:cNvGraphicFramePr>
          <p:nvPr>
            <p:ph idx="1"/>
            <p:extLst>
              <p:ext uri="{D42A27DB-BD31-4B8C-83A1-F6EECF244321}">
                <p14:modId xmlns:p14="http://schemas.microsoft.com/office/powerpoint/2010/main" val="192273352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75AE1142-0B01-5019-8B88-46A38581414F}"/>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6E7DF392-7C7D-CF3D-2762-622DBF225782}"/>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A6E96BFD-07F5-0807-13CA-461DDA85AD37}"/>
              </a:ext>
            </a:extLst>
          </p:cNvPr>
          <p:cNvSpPr>
            <a:spLocks noGrp="1"/>
          </p:cNvSpPr>
          <p:nvPr>
            <p:ph type="sldNum" sz="quarter" idx="12"/>
          </p:nvPr>
        </p:nvSpPr>
        <p:spPr/>
        <p:txBody>
          <a:bodyPr/>
          <a:lstStyle/>
          <a:p>
            <a:fld id="{986449D3-BD73-45F8-85FA-B44D67224F1A}" type="slidenum">
              <a:rPr lang="en-IL" smtClean="0"/>
              <a:t>26</a:t>
            </a:fld>
            <a:endParaRPr lang="en-IL" dirty="0"/>
          </a:p>
        </p:txBody>
      </p:sp>
      <p:pic>
        <p:nvPicPr>
          <p:cNvPr id="10" name="Picture 9">
            <a:extLst>
              <a:ext uri="{FF2B5EF4-FFF2-40B4-BE49-F238E27FC236}">
                <a16:creationId xmlns:a16="http://schemas.microsoft.com/office/drawing/2014/main" id="{1CDEFE58-735A-C181-10B2-6A163F14E5E6}"/>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2482169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CAA8B902-471D-0A01-EFFD-A1067EB24756}"/>
              </a:ext>
            </a:extLst>
          </p:cNvPr>
          <p:cNvSpPr>
            <a:spLocks noGrp="1"/>
          </p:cNvSpPr>
          <p:nvPr>
            <p:ph type="title"/>
          </p:nvPr>
        </p:nvSpPr>
        <p:spPr>
          <a:xfrm>
            <a:off x="660041" y="2767106"/>
            <a:ext cx="2880828" cy="3071906"/>
          </a:xfrm>
        </p:spPr>
        <p:txBody>
          <a:bodyPr vert="horz" lIns="91440" tIns="45720" rIns="91440" bIns="45720" rtlCol="0">
            <a:normAutofit/>
          </a:bodyPr>
          <a:lstStyle/>
          <a:p>
            <a:r>
              <a:rPr lang="en-US" sz="3400" kern="1200" dirty="0">
                <a:solidFill>
                  <a:srgbClr val="FFFFFF"/>
                </a:solidFill>
                <a:latin typeface="+mj-lt"/>
                <a:ea typeface="+mj-ea"/>
                <a:cs typeface="+mj-cs"/>
              </a:rPr>
              <a:t>Conversational Interface</a:t>
            </a:r>
          </a:p>
        </p:txBody>
      </p:sp>
      <p:sp>
        <p:nvSpPr>
          <p:cNvPr id="5" name="Footer Placeholder 4">
            <a:extLst>
              <a:ext uri="{FF2B5EF4-FFF2-40B4-BE49-F238E27FC236}">
                <a16:creationId xmlns:a16="http://schemas.microsoft.com/office/drawing/2014/main" id="{CE07D690-4522-B730-5031-6BED6AC74D7F}"/>
              </a:ext>
            </a:extLst>
          </p:cNvPr>
          <p:cNvSpPr>
            <a:spLocks noGrp="1"/>
          </p:cNvSpPr>
          <p:nvPr>
            <p:ph type="ftr" sz="quarter" idx="11"/>
          </p:nvPr>
        </p:nvSpPr>
        <p:spPr>
          <a:xfrm rot="5400000">
            <a:off x="-1828800" y="2002536"/>
            <a:ext cx="4114800" cy="365760"/>
          </a:xfrm>
        </p:spPr>
        <p:txBody>
          <a:bodyPr vert="horz" lIns="91440" tIns="45720" rIns="91440" bIns="45720" rtlCol="0" anchor="ctr">
            <a:normAutofit/>
          </a:bodyPr>
          <a:lstStyle/>
          <a:p>
            <a:pPr algn="l">
              <a:spcAft>
                <a:spcPts val="600"/>
              </a:spcAft>
            </a:pPr>
            <a:r>
              <a:rPr lang="en-US" sz="1100" kern="1200">
                <a:solidFill>
                  <a:srgbClr val="FFFFFF"/>
                </a:solidFill>
                <a:latin typeface="+mn-lt"/>
                <a:ea typeface="+mn-ea"/>
                <a:cs typeface="+mn-cs"/>
              </a:rPr>
              <a:t>GCH 2026</a:t>
            </a:r>
            <a:endParaRPr lang="en-US" sz="1100" kern="1200" dirty="0">
              <a:solidFill>
                <a:srgbClr val="FFFFFF"/>
              </a:solidFill>
              <a:latin typeface="+mn-lt"/>
              <a:ea typeface="+mn-ea"/>
              <a:cs typeface="+mn-cs"/>
            </a:endParaRPr>
          </a:p>
        </p:txBody>
      </p:sp>
      <p:pic>
        <p:nvPicPr>
          <p:cNvPr id="12" name="Content Placeholder 11">
            <a:extLst>
              <a:ext uri="{FF2B5EF4-FFF2-40B4-BE49-F238E27FC236}">
                <a16:creationId xmlns:a16="http://schemas.microsoft.com/office/drawing/2014/main" id="{F9000EB6-D69F-A1CC-C77F-773E002014C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94574" y="754362"/>
            <a:ext cx="7907176" cy="5376880"/>
          </a:xfrm>
          <a:prstGeom prst="rect">
            <a:avLst/>
          </a:prstGeom>
        </p:spPr>
      </p:pic>
      <p:sp>
        <p:nvSpPr>
          <p:cNvPr id="4" name="Date Placeholder 3">
            <a:extLst>
              <a:ext uri="{FF2B5EF4-FFF2-40B4-BE49-F238E27FC236}">
                <a16:creationId xmlns:a16="http://schemas.microsoft.com/office/drawing/2014/main" id="{DA94DDE1-BAD0-D1C4-1579-7274C32E9D35}"/>
              </a:ext>
            </a:extLst>
          </p:cNvPr>
          <p:cNvSpPr>
            <a:spLocks noGrp="1"/>
          </p:cNvSpPr>
          <p:nvPr>
            <p:ph type="dt" sz="half" idx="10"/>
          </p:nvPr>
        </p:nvSpPr>
        <p:spPr>
          <a:xfrm>
            <a:off x="8970264" y="6455664"/>
            <a:ext cx="2743200" cy="365125"/>
          </a:xfrm>
        </p:spPr>
        <p:txBody>
          <a:bodyPr vert="horz" lIns="91440" tIns="45720" rIns="91440" bIns="45720" rtlCol="0" anchor="ctr">
            <a:normAutofit/>
          </a:bodyPr>
          <a:lstStyle/>
          <a:p>
            <a:pPr algn="r">
              <a:spcAft>
                <a:spcPts val="600"/>
              </a:spcAft>
            </a:pPr>
            <a:r>
              <a:rPr lang="en-IL" sz="1100">
                <a:solidFill>
                  <a:schemeClr val="tx1">
                    <a:lumMod val="50000"/>
                    <a:lumOff val="50000"/>
                  </a:schemeClr>
                </a:solidFill>
              </a:rPr>
              <a:t>2 November 2026</a:t>
            </a:r>
            <a:endParaRPr lang="en-US" sz="11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D71A3606-2431-79B1-FF8C-5C301D8B3733}"/>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986449D3-BD73-45F8-85FA-B44D67224F1A}" type="slidenum">
              <a:rPr lang="en-US" sz="1100" smtClean="0">
                <a:solidFill>
                  <a:schemeClr val="tx1">
                    <a:lumMod val="50000"/>
                    <a:lumOff val="50000"/>
                  </a:schemeClr>
                </a:solidFill>
              </a:rPr>
              <a:pPr>
                <a:spcAft>
                  <a:spcPts val="600"/>
                </a:spcAft>
              </a:pPr>
              <a:t>27</a:t>
            </a:fld>
            <a:endParaRPr lang="en-US" sz="1100" dirty="0">
              <a:solidFill>
                <a:schemeClr val="tx1">
                  <a:lumMod val="50000"/>
                  <a:lumOff val="50000"/>
                </a:schemeClr>
              </a:solidFill>
            </a:endParaRPr>
          </a:p>
        </p:txBody>
      </p:sp>
      <p:pic>
        <p:nvPicPr>
          <p:cNvPr id="10" name="Picture 9">
            <a:extLst>
              <a:ext uri="{FF2B5EF4-FFF2-40B4-BE49-F238E27FC236}">
                <a16:creationId xmlns:a16="http://schemas.microsoft.com/office/drawing/2014/main" id="{FB49F1B1-6C6E-4633-2EDB-DE158963A978}"/>
              </a:ext>
            </a:extLst>
          </p:cNvPr>
          <p:cNvPicPr>
            <a:picLocks noChangeAspect="1"/>
          </p:cNvPicPr>
          <p:nvPr/>
        </p:nvPicPr>
        <p:blipFill>
          <a:blip r:embed="rId3">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30002074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741CFF9-2EB6-F278-1A81-83E6A69F7D24}"/>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1784FF7F-5590-4418-5229-EF5BDF89FC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7D53A12F-E9A6-4599-5BCE-F39BDDAA2D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FC19294D-DAB1-BAF6-CA4C-0984756DC3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A1D0C9E1-AFB4-E43B-885E-239B0426B4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6DA2F2CF-9974-02C4-141D-A24FF60FE1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21E5EB4-0BAF-1366-BF23-586EF5FD8A39}"/>
              </a:ext>
            </a:extLst>
          </p:cNvPr>
          <p:cNvSpPr>
            <a:spLocks noGrp="1"/>
          </p:cNvSpPr>
          <p:nvPr>
            <p:ph type="title"/>
          </p:nvPr>
        </p:nvSpPr>
        <p:spPr>
          <a:xfrm>
            <a:off x="660041" y="2767106"/>
            <a:ext cx="2880828" cy="3071906"/>
          </a:xfrm>
        </p:spPr>
        <p:txBody>
          <a:bodyPr vert="horz" lIns="91440" tIns="45720" rIns="91440" bIns="45720" rtlCol="0">
            <a:normAutofit/>
          </a:bodyPr>
          <a:lstStyle/>
          <a:p>
            <a:r>
              <a:rPr lang="en-US" sz="3400" kern="1200" dirty="0">
                <a:solidFill>
                  <a:srgbClr val="FFFFFF"/>
                </a:solidFill>
                <a:latin typeface="+mj-lt"/>
                <a:ea typeface="+mj-ea"/>
                <a:cs typeface="+mj-cs"/>
              </a:rPr>
              <a:t>Conversational Interface: Samples</a:t>
            </a:r>
          </a:p>
        </p:txBody>
      </p:sp>
      <p:sp>
        <p:nvSpPr>
          <p:cNvPr id="5" name="Footer Placeholder 4">
            <a:extLst>
              <a:ext uri="{FF2B5EF4-FFF2-40B4-BE49-F238E27FC236}">
                <a16:creationId xmlns:a16="http://schemas.microsoft.com/office/drawing/2014/main" id="{02E9451B-DF7F-F0D1-9CA8-8109AB7B5B4C}"/>
              </a:ext>
            </a:extLst>
          </p:cNvPr>
          <p:cNvSpPr>
            <a:spLocks noGrp="1"/>
          </p:cNvSpPr>
          <p:nvPr>
            <p:ph type="ftr" sz="quarter" idx="11"/>
          </p:nvPr>
        </p:nvSpPr>
        <p:spPr>
          <a:xfrm rot="5400000">
            <a:off x="-1828800" y="2002536"/>
            <a:ext cx="4114800" cy="365760"/>
          </a:xfrm>
        </p:spPr>
        <p:txBody>
          <a:bodyPr vert="horz" lIns="91440" tIns="45720" rIns="91440" bIns="45720" rtlCol="0" anchor="ctr">
            <a:normAutofit/>
          </a:bodyPr>
          <a:lstStyle/>
          <a:p>
            <a:pPr algn="l">
              <a:spcAft>
                <a:spcPts val="600"/>
              </a:spcAft>
            </a:pPr>
            <a:r>
              <a:rPr lang="en-US" sz="1100" kern="1200">
                <a:solidFill>
                  <a:srgbClr val="FFFFFF"/>
                </a:solidFill>
                <a:latin typeface="+mn-lt"/>
                <a:ea typeface="+mn-ea"/>
                <a:cs typeface="+mn-cs"/>
              </a:rPr>
              <a:t>GCH 2026</a:t>
            </a:r>
            <a:endParaRPr lang="en-US" sz="1100" kern="1200" dirty="0">
              <a:solidFill>
                <a:srgbClr val="FFFFFF"/>
              </a:solidFill>
              <a:latin typeface="+mn-lt"/>
              <a:ea typeface="+mn-ea"/>
              <a:cs typeface="+mn-cs"/>
            </a:endParaRPr>
          </a:p>
        </p:txBody>
      </p:sp>
      <p:sp>
        <p:nvSpPr>
          <p:cNvPr id="4" name="Date Placeholder 3">
            <a:extLst>
              <a:ext uri="{FF2B5EF4-FFF2-40B4-BE49-F238E27FC236}">
                <a16:creationId xmlns:a16="http://schemas.microsoft.com/office/drawing/2014/main" id="{63D8ADC6-BF76-4C09-C9C6-7A99FD9EDD73}"/>
              </a:ext>
            </a:extLst>
          </p:cNvPr>
          <p:cNvSpPr>
            <a:spLocks noGrp="1"/>
          </p:cNvSpPr>
          <p:nvPr>
            <p:ph type="dt" sz="half" idx="10"/>
          </p:nvPr>
        </p:nvSpPr>
        <p:spPr>
          <a:xfrm>
            <a:off x="8970264" y="6455664"/>
            <a:ext cx="2743200" cy="365125"/>
          </a:xfrm>
        </p:spPr>
        <p:txBody>
          <a:bodyPr vert="horz" lIns="91440" tIns="45720" rIns="91440" bIns="45720" rtlCol="0" anchor="ctr">
            <a:normAutofit/>
          </a:bodyPr>
          <a:lstStyle/>
          <a:p>
            <a:pPr algn="r">
              <a:spcAft>
                <a:spcPts val="600"/>
              </a:spcAft>
            </a:pPr>
            <a:r>
              <a:rPr lang="en-IL" sz="1100">
                <a:solidFill>
                  <a:schemeClr val="tx1">
                    <a:lumMod val="50000"/>
                    <a:lumOff val="50000"/>
                  </a:schemeClr>
                </a:solidFill>
              </a:rPr>
              <a:t>2 November 2026</a:t>
            </a:r>
            <a:endParaRPr lang="en-US" sz="11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B5FDE0ED-3A0B-410B-D0D4-DE8CF79B2E34}"/>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986449D3-BD73-45F8-85FA-B44D67224F1A}" type="slidenum">
              <a:rPr lang="en-US" sz="1100" smtClean="0">
                <a:solidFill>
                  <a:schemeClr val="tx1">
                    <a:lumMod val="50000"/>
                    <a:lumOff val="50000"/>
                  </a:schemeClr>
                </a:solidFill>
              </a:rPr>
              <a:pPr>
                <a:spcAft>
                  <a:spcPts val="600"/>
                </a:spcAft>
              </a:pPr>
              <a:t>28</a:t>
            </a:fld>
            <a:endParaRPr lang="en-US" sz="1100" dirty="0">
              <a:solidFill>
                <a:schemeClr val="tx1">
                  <a:lumMod val="50000"/>
                  <a:lumOff val="50000"/>
                </a:schemeClr>
              </a:solidFill>
            </a:endParaRPr>
          </a:p>
        </p:txBody>
      </p:sp>
      <p:pic>
        <p:nvPicPr>
          <p:cNvPr id="10" name="Picture 9">
            <a:extLst>
              <a:ext uri="{FF2B5EF4-FFF2-40B4-BE49-F238E27FC236}">
                <a16:creationId xmlns:a16="http://schemas.microsoft.com/office/drawing/2014/main" id="{66A9233D-5513-7ABF-F3AA-50D79B0B9A73}"/>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11" name="Content Placeholder 10">
            <a:extLst>
              <a:ext uri="{FF2B5EF4-FFF2-40B4-BE49-F238E27FC236}">
                <a16:creationId xmlns:a16="http://schemas.microsoft.com/office/drawing/2014/main" id="{4F2E26AC-A213-FF05-377B-955E3B59594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142241" y="17181"/>
            <a:ext cx="2978682" cy="6681571"/>
          </a:xfrm>
          <a:prstGeom prst="rect">
            <a:avLst/>
          </a:prstGeom>
        </p:spPr>
      </p:pic>
      <p:pic>
        <p:nvPicPr>
          <p:cNvPr id="18" name="Picture 17">
            <a:extLst>
              <a:ext uri="{FF2B5EF4-FFF2-40B4-BE49-F238E27FC236}">
                <a16:creationId xmlns:a16="http://schemas.microsoft.com/office/drawing/2014/main" id="{D4E94499-555F-7940-0A04-3FDD45FC73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81948" y="8909"/>
            <a:ext cx="3042996" cy="6858000"/>
          </a:xfrm>
          <a:prstGeom prst="rect">
            <a:avLst/>
          </a:prstGeom>
        </p:spPr>
      </p:pic>
    </p:spTree>
    <p:extLst>
      <p:ext uri="{BB962C8B-B14F-4D97-AF65-F5344CB8AC3E}">
        <p14:creationId xmlns:p14="http://schemas.microsoft.com/office/powerpoint/2010/main" val="351099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4294663-EBC2-141C-3B33-77C4F6071AF7}"/>
            </a:ext>
          </a:extLst>
        </p:cNvPr>
        <p:cNvGrpSpPr/>
        <p:nvPr/>
      </p:nvGrpSpPr>
      <p:grpSpPr>
        <a:xfrm>
          <a:off x="0" y="0"/>
          <a:ext cx="0" cy="0"/>
          <a:chOff x="0" y="0"/>
          <a:chExt cx="0" cy="0"/>
        </a:xfrm>
      </p:grpSpPr>
      <p:sp useBgFill="1">
        <p:nvSpPr>
          <p:cNvPr id="39" name="Rectangle 38">
            <a:extLst>
              <a:ext uri="{FF2B5EF4-FFF2-40B4-BE49-F238E27FC236}">
                <a16:creationId xmlns:a16="http://schemas.microsoft.com/office/drawing/2014/main" id="{E2BC488D-9208-72BB-A9CF-AE2B91875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F55A9C58-1376-F27A-519D-314A7BB607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4BBB2F71-3AE2-30C1-B74F-B9776DDB96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2" name="Rectangle 41">
            <a:extLst>
              <a:ext uri="{FF2B5EF4-FFF2-40B4-BE49-F238E27FC236}">
                <a16:creationId xmlns:a16="http://schemas.microsoft.com/office/drawing/2014/main" id="{2669EDA4-7F95-94C5-31CC-1CEA97EE86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Freeform: Shape 37">
            <a:extLst>
              <a:ext uri="{FF2B5EF4-FFF2-40B4-BE49-F238E27FC236}">
                <a16:creationId xmlns:a16="http://schemas.microsoft.com/office/drawing/2014/main" id="{C3EDB023-3DD7-4F1A-8C8B-EE0F33A57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7953958D-3A83-B1CD-ADE1-998B12AB5185}"/>
              </a:ext>
            </a:extLst>
          </p:cNvPr>
          <p:cNvSpPr>
            <a:spLocks noGrp="1"/>
          </p:cNvSpPr>
          <p:nvPr>
            <p:ph type="title"/>
          </p:nvPr>
        </p:nvSpPr>
        <p:spPr>
          <a:xfrm>
            <a:off x="660041" y="2767106"/>
            <a:ext cx="2880828" cy="3071906"/>
          </a:xfrm>
        </p:spPr>
        <p:txBody>
          <a:bodyPr vert="horz" lIns="91440" tIns="45720" rIns="91440" bIns="45720" rtlCol="0">
            <a:normAutofit/>
          </a:bodyPr>
          <a:lstStyle/>
          <a:p>
            <a:r>
              <a:rPr lang="en-US" sz="3400" kern="1200" dirty="0">
                <a:solidFill>
                  <a:srgbClr val="FFFFFF"/>
                </a:solidFill>
                <a:latin typeface="+mj-lt"/>
                <a:ea typeface="+mj-ea"/>
                <a:cs typeface="+mj-cs"/>
              </a:rPr>
              <a:t>Conversational Interface: Samples</a:t>
            </a:r>
          </a:p>
        </p:txBody>
      </p:sp>
      <p:sp>
        <p:nvSpPr>
          <p:cNvPr id="5" name="Footer Placeholder 4">
            <a:extLst>
              <a:ext uri="{FF2B5EF4-FFF2-40B4-BE49-F238E27FC236}">
                <a16:creationId xmlns:a16="http://schemas.microsoft.com/office/drawing/2014/main" id="{687AA3C9-39B1-0447-BFDE-BEDD0C468812}"/>
              </a:ext>
            </a:extLst>
          </p:cNvPr>
          <p:cNvSpPr>
            <a:spLocks noGrp="1"/>
          </p:cNvSpPr>
          <p:nvPr>
            <p:ph type="ftr" sz="quarter" idx="11"/>
          </p:nvPr>
        </p:nvSpPr>
        <p:spPr>
          <a:xfrm rot="5400000">
            <a:off x="-1828800" y="2002536"/>
            <a:ext cx="4114800" cy="365760"/>
          </a:xfrm>
        </p:spPr>
        <p:txBody>
          <a:bodyPr vert="horz" lIns="91440" tIns="45720" rIns="91440" bIns="45720" rtlCol="0" anchor="ctr">
            <a:normAutofit/>
          </a:bodyPr>
          <a:lstStyle/>
          <a:p>
            <a:pPr algn="l">
              <a:spcAft>
                <a:spcPts val="600"/>
              </a:spcAft>
            </a:pPr>
            <a:r>
              <a:rPr lang="en-US" sz="1100" kern="1200">
                <a:solidFill>
                  <a:srgbClr val="FFFFFF"/>
                </a:solidFill>
                <a:latin typeface="+mn-lt"/>
                <a:ea typeface="+mn-ea"/>
                <a:cs typeface="+mn-cs"/>
              </a:rPr>
              <a:t>GCH 2026</a:t>
            </a:r>
            <a:endParaRPr lang="en-US" sz="1100" kern="1200" dirty="0">
              <a:solidFill>
                <a:srgbClr val="FFFFFF"/>
              </a:solidFill>
              <a:latin typeface="+mn-lt"/>
              <a:ea typeface="+mn-ea"/>
              <a:cs typeface="+mn-cs"/>
            </a:endParaRPr>
          </a:p>
        </p:txBody>
      </p:sp>
      <p:sp>
        <p:nvSpPr>
          <p:cNvPr id="4" name="Date Placeholder 3">
            <a:extLst>
              <a:ext uri="{FF2B5EF4-FFF2-40B4-BE49-F238E27FC236}">
                <a16:creationId xmlns:a16="http://schemas.microsoft.com/office/drawing/2014/main" id="{49D09491-189E-12E8-5AF2-784848273D1D}"/>
              </a:ext>
            </a:extLst>
          </p:cNvPr>
          <p:cNvSpPr>
            <a:spLocks noGrp="1"/>
          </p:cNvSpPr>
          <p:nvPr>
            <p:ph type="dt" sz="half" idx="10"/>
          </p:nvPr>
        </p:nvSpPr>
        <p:spPr>
          <a:xfrm>
            <a:off x="8970264" y="6455664"/>
            <a:ext cx="2743200" cy="365125"/>
          </a:xfrm>
        </p:spPr>
        <p:txBody>
          <a:bodyPr vert="horz" lIns="91440" tIns="45720" rIns="91440" bIns="45720" rtlCol="0" anchor="ctr">
            <a:normAutofit/>
          </a:bodyPr>
          <a:lstStyle/>
          <a:p>
            <a:pPr algn="r">
              <a:spcAft>
                <a:spcPts val="600"/>
              </a:spcAft>
            </a:pPr>
            <a:r>
              <a:rPr lang="en-IL" sz="1100">
                <a:solidFill>
                  <a:schemeClr val="tx1">
                    <a:lumMod val="50000"/>
                    <a:lumOff val="50000"/>
                  </a:schemeClr>
                </a:solidFill>
              </a:rPr>
              <a:t>2 November 2026</a:t>
            </a:r>
            <a:endParaRPr lang="en-US" sz="1100" dirty="0">
              <a:solidFill>
                <a:schemeClr val="tx1">
                  <a:lumMod val="50000"/>
                  <a:lumOff val="50000"/>
                </a:schemeClr>
              </a:solidFill>
            </a:endParaRPr>
          </a:p>
        </p:txBody>
      </p:sp>
      <p:sp>
        <p:nvSpPr>
          <p:cNvPr id="6" name="Slide Number Placeholder 5">
            <a:extLst>
              <a:ext uri="{FF2B5EF4-FFF2-40B4-BE49-F238E27FC236}">
                <a16:creationId xmlns:a16="http://schemas.microsoft.com/office/drawing/2014/main" id="{422FFA53-5026-FD48-00AF-D7792F76B404}"/>
              </a:ext>
            </a:extLst>
          </p:cNvPr>
          <p:cNvSpPr>
            <a:spLocks noGrp="1"/>
          </p:cNvSpPr>
          <p:nvPr>
            <p:ph type="sldNum" sz="quarter" idx="12"/>
          </p:nvPr>
        </p:nvSpPr>
        <p:spPr>
          <a:xfrm>
            <a:off x="11704319" y="6455664"/>
            <a:ext cx="448056" cy="365125"/>
          </a:xfrm>
        </p:spPr>
        <p:txBody>
          <a:bodyPr vert="horz" lIns="91440" tIns="45720" rIns="91440" bIns="45720" rtlCol="0" anchor="ctr">
            <a:normAutofit/>
          </a:bodyPr>
          <a:lstStyle/>
          <a:p>
            <a:pPr>
              <a:spcAft>
                <a:spcPts val="600"/>
              </a:spcAft>
            </a:pPr>
            <a:fld id="{986449D3-BD73-45F8-85FA-B44D67224F1A}" type="slidenum">
              <a:rPr lang="en-US" sz="1100" smtClean="0">
                <a:solidFill>
                  <a:schemeClr val="tx1">
                    <a:lumMod val="50000"/>
                    <a:lumOff val="50000"/>
                  </a:schemeClr>
                </a:solidFill>
              </a:rPr>
              <a:pPr>
                <a:spcAft>
                  <a:spcPts val="600"/>
                </a:spcAft>
              </a:pPr>
              <a:t>29</a:t>
            </a:fld>
            <a:endParaRPr lang="en-US" sz="1100" dirty="0">
              <a:solidFill>
                <a:schemeClr val="tx1">
                  <a:lumMod val="50000"/>
                  <a:lumOff val="50000"/>
                </a:schemeClr>
              </a:solidFill>
            </a:endParaRPr>
          </a:p>
        </p:txBody>
      </p:sp>
      <p:pic>
        <p:nvPicPr>
          <p:cNvPr id="10" name="Picture 9">
            <a:extLst>
              <a:ext uri="{FF2B5EF4-FFF2-40B4-BE49-F238E27FC236}">
                <a16:creationId xmlns:a16="http://schemas.microsoft.com/office/drawing/2014/main" id="{7FE0733B-A20B-2584-B180-91810B827113}"/>
              </a:ext>
            </a:extLst>
          </p:cNvPr>
          <p:cNvPicPr>
            <a:picLocks noChangeAspect="1"/>
          </p:cNvPicPr>
          <p:nvPr/>
        </p:nvPicPr>
        <p:blipFill>
          <a:blip r:embed="rId2">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pic>
        <p:nvPicPr>
          <p:cNvPr id="12" name="Picture 11">
            <a:extLst>
              <a:ext uri="{FF2B5EF4-FFF2-40B4-BE49-F238E27FC236}">
                <a16:creationId xmlns:a16="http://schemas.microsoft.com/office/drawing/2014/main" id="{591C916E-6427-6F9F-B059-DBA30E55D2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43840" y="-16734"/>
            <a:ext cx="3031620" cy="6858000"/>
          </a:xfrm>
          <a:prstGeom prst="rect">
            <a:avLst/>
          </a:prstGeom>
        </p:spPr>
      </p:pic>
      <p:pic>
        <p:nvPicPr>
          <p:cNvPr id="14" name="Picture 13">
            <a:extLst>
              <a:ext uri="{FF2B5EF4-FFF2-40B4-BE49-F238E27FC236}">
                <a16:creationId xmlns:a16="http://schemas.microsoft.com/office/drawing/2014/main" id="{62834195-F82F-4815-F9B2-217E31231A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9070" y="0"/>
            <a:ext cx="3022387" cy="6858000"/>
          </a:xfrm>
          <a:prstGeom prst="rect">
            <a:avLst/>
          </a:prstGeom>
        </p:spPr>
      </p:pic>
    </p:spTree>
    <p:extLst>
      <p:ext uri="{BB962C8B-B14F-4D97-AF65-F5344CB8AC3E}">
        <p14:creationId xmlns:p14="http://schemas.microsoft.com/office/powerpoint/2010/main" val="16724883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5A208-21F3-2F6F-61B1-02C336F62690}"/>
              </a:ext>
            </a:extLst>
          </p:cNvPr>
          <p:cNvSpPr>
            <a:spLocks noGrp="1"/>
          </p:cNvSpPr>
          <p:nvPr>
            <p:ph type="title"/>
          </p:nvPr>
        </p:nvSpPr>
        <p:spPr/>
        <p:txBody>
          <a:bodyPr/>
          <a:lstStyle/>
          <a:p>
            <a:r>
              <a:rPr lang="en-US" dirty="0"/>
              <a:t>Summary</a:t>
            </a:r>
            <a:endParaRPr lang="en-IL" dirty="0"/>
          </a:p>
        </p:txBody>
      </p:sp>
      <p:graphicFrame>
        <p:nvGraphicFramePr>
          <p:cNvPr id="11" name="Content Placeholder 10">
            <a:extLst>
              <a:ext uri="{FF2B5EF4-FFF2-40B4-BE49-F238E27FC236}">
                <a16:creationId xmlns:a16="http://schemas.microsoft.com/office/drawing/2014/main" id="{1A17ACEC-628B-02C8-BE95-DFE0AF74AFB7}"/>
              </a:ext>
            </a:extLst>
          </p:cNvPr>
          <p:cNvGraphicFramePr>
            <a:graphicFrameLocks noGrp="1"/>
          </p:cNvGraphicFramePr>
          <p:nvPr>
            <p:ph idx="1"/>
            <p:extLst>
              <p:ext uri="{D42A27DB-BD31-4B8C-83A1-F6EECF244321}">
                <p14:modId xmlns:p14="http://schemas.microsoft.com/office/powerpoint/2010/main" val="1036107174"/>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e Placeholder 3">
            <a:extLst>
              <a:ext uri="{FF2B5EF4-FFF2-40B4-BE49-F238E27FC236}">
                <a16:creationId xmlns:a16="http://schemas.microsoft.com/office/drawing/2014/main" id="{DE9D6E11-A1B9-50BD-539A-91ACEE2E11A8}"/>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60BAF242-7425-70AF-5A3E-13757D242EAF}"/>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3F95AEED-C3AA-CF9D-6C06-2F23299DBA66}"/>
              </a:ext>
            </a:extLst>
          </p:cNvPr>
          <p:cNvSpPr>
            <a:spLocks noGrp="1"/>
          </p:cNvSpPr>
          <p:nvPr>
            <p:ph type="sldNum" sz="quarter" idx="12"/>
          </p:nvPr>
        </p:nvSpPr>
        <p:spPr/>
        <p:txBody>
          <a:bodyPr/>
          <a:lstStyle/>
          <a:p>
            <a:fld id="{986449D3-BD73-45F8-85FA-B44D67224F1A}" type="slidenum">
              <a:rPr lang="en-IL" smtClean="0"/>
              <a:t>30</a:t>
            </a:fld>
            <a:endParaRPr lang="en-IL" dirty="0"/>
          </a:p>
        </p:txBody>
      </p:sp>
      <p:pic>
        <p:nvPicPr>
          <p:cNvPr id="10" name="Picture 9">
            <a:extLst>
              <a:ext uri="{FF2B5EF4-FFF2-40B4-BE49-F238E27FC236}">
                <a16:creationId xmlns:a16="http://schemas.microsoft.com/office/drawing/2014/main" id="{4D1419AF-BA6B-D06E-F9FF-F0997F3790BA}"/>
              </a:ext>
            </a:extLst>
          </p:cNvPr>
          <p:cNvPicPr>
            <a:picLocks noChangeAspect="1"/>
          </p:cNvPicPr>
          <p:nvPr/>
        </p:nvPicPr>
        <p:blipFill>
          <a:blip r:embed="rId7">
            <a:extLst>
              <a:ext uri="{28A0092B-C50C-407E-A947-70E740481C1C}">
                <a14:useLocalDpi xmlns:a14="http://schemas.microsoft.com/office/drawing/2010/main" val="0"/>
              </a:ext>
            </a:extLst>
          </a:blip>
          <a:srcRect r="-3" b="-3"/>
          <a:stretch>
            <a:fillRect/>
          </a:stretch>
        </p:blipFill>
        <p:spPr>
          <a:xfrm>
            <a:off x="10684944" y="17181"/>
            <a:ext cx="720000" cy="720000"/>
          </a:xfrm>
          <a:custGeom>
            <a:avLst/>
            <a:gdLst/>
            <a:ahLst/>
            <a:cxnLst/>
            <a:rect l="l" t="t" r="r" b="b"/>
            <a:pathLst>
              <a:path w="2683042" h="2683042">
                <a:moveTo>
                  <a:pt x="102278" y="0"/>
                </a:moveTo>
                <a:lnTo>
                  <a:pt x="2580764" y="0"/>
                </a:lnTo>
                <a:cubicBezTo>
                  <a:pt x="2637251" y="0"/>
                  <a:pt x="2683042" y="45791"/>
                  <a:pt x="2683042" y="102278"/>
                </a:cubicBezTo>
                <a:lnTo>
                  <a:pt x="2683042" y="2580764"/>
                </a:lnTo>
                <a:cubicBezTo>
                  <a:pt x="2683042" y="2637251"/>
                  <a:pt x="2637251" y="2683042"/>
                  <a:pt x="2580764" y="2683042"/>
                </a:cubicBezTo>
                <a:lnTo>
                  <a:pt x="102278" y="2683042"/>
                </a:lnTo>
                <a:cubicBezTo>
                  <a:pt x="45791" y="2683042"/>
                  <a:pt x="0" y="2637251"/>
                  <a:pt x="0" y="2580764"/>
                </a:cubicBezTo>
                <a:lnTo>
                  <a:pt x="0" y="102278"/>
                </a:lnTo>
                <a:cubicBezTo>
                  <a:pt x="0" y="45791"/>
                  <a:pt x="45791" y="0"/>
                  <a:pt x="102278" y="0"/>
                </a:cubicBezTo>
                <a:close/>
              </a:path>
            </a:pathLst>
          </a:custGeom>
        </p:spPr>
      </p:pic>
    </p:spTree>
    <p:extLst>
      <p:ext uri="{BB962C8B-B14F-4D97-AF65-F5344CB8AC3E}">
        <p14:creationId xmlns:p14="http://schemas.microsoft.com/office/powerpoint/2010/main" val="40310783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8E5DA-8A9C-0616-6E5B-5B25EB70CF94}"/>
              </a:ext>
            </a:extLst>
          </p:cNvPr>
          <p:cNvSpPr>
            <a:spLocks noGrp="1"/>
          </p:cNvSpPr>
          <p:nvPr>
            <p:ph type="title"/>
          </p:nvPr>
        </p:nvSpPr>
        <p:spPr/>
        <p:txBody>
          <a:bodyPr/>
          <a:lstStyle/>
          <a:p>
            <a:r>
              <a:rPr lang="en-US" dirty="0"/>
              <a:t>Thank you!</a:t>
            </a:r>
            <a:endParaRPr lang="en-IL" dirty="0"/>
          </a:p>
        </p:txBody>
      </p:sp>
      <p:sp>
        <p:nvSpPr>
          <p:cNvPr id="3" name="Content Placeholder 2">
            <a:extLst>
              <a:ext uri="{FF2B5EF4-FFF2-40B4-BE49-F238E27FC236}">
                <a16:creationId xmlns:a16="http://schemas.microsoft.com/office/drawing/2014/main" id="{204337C7-294E-621D-58F3-DD8299FDE92B}"/>
              </a:ext>
            </a:extLst>
          </p:cNvPr>
          <p:cNvSpPr>
            <a:spLocks noGrp="1"/>
          </p:cNvSpPr>
          <p:nvPr>
            <p:ph idx="1"/>
          </p:nvPr>
        </p:nvSpPr>
        <p:spPr>
          <a:xfrm>
            <a:off x="838200" y="1800225"/>
            <a:ext cx="10515600" cy="4351338"/>
          </a:xfrm>
        </p:spPr>
        <p:txBody>
          <a:bodyPr/>
          <a:lstStyle/>
          <a:p>
            <a:r>
              <a:rPr lang="en-US" dirty="0"/>
              <a:t>Michael J. May</a:t>
            </a:r>
          </a:p>
          <a:p>
            <a:r>
              <a:rPr lang="en-US" dirty="0">
                <a:hlinkClick r:id="rId2"/>
              </a:rPr>
              <a:t>mjmay@mx.kinneret.ac.il</a:t>
            </a:r>
            <a:endParaRPr lang="en-US" dirty="0"/>
          </a:p>
          <a:p>
            <a:endParaRPr lang="en-US" dirty="0"/>
          </a:p>
          <a:p>
            <a:r>
              <a:rPr lang="en-US" dirty="0"/>
              <a:t>CemoMemo Project</a:t>
            </a:r>
          </a:p>
          <a:p>
            <a:r>
              <a:rPr lang="en-US" dirty="0">
                <a:hlinkClick r:id="rId3"/>
              </a:rPr>
              <a:t>www.cemomemo.org</a:t>
            </a:r>
            <a:endParaRPr lang="en-US" dirty="0"/>
          </a:p>
          <a:p>
            <a:endParaRPr lang="en-US" dirty="0"/>
          </a:p>
        </p:txBody>
      </p:sp>
      <p:sp>
        <p:nvSpPr>
          <p:cNvPr id="4" name="Date Placeholder 3">
            <a:extLst>
              <a:ext uri="{FF2B5EF4-FFF2-40B4-BE49-F238E27FC236}">
                <a16:creationId xmlns:a16="http://schemas.microsoft.com/office/drawing/2014/main" id="{1EE2F8DA-E8A4-4F71-95E9-B5914408F793}"/>
              </a:ext>
            </a:extLst>
          </p:cNvPr>
          <p:cNvSpPr>
            <a:spLocks noGrp="1"/>
          </p:cNvSpPr>
          <p:nvPr>
            <p:ph type="dt" sz="half" idx="10"/>
          </p:nvPr>
        </p:nvSpPr>
        <p:spPr/>
        <p:txBody>
          <a:bodyPr/>
          <a:lstStyle/>
          <a:p>
            <a:r>
              <a:rPr lang="en-IL"/>
              <a:t>2 November 2026</a:t>
            </a:r>
            <a:endParaRPr lang="en-IL" dirty="0"/>
          </a:p>
        </p:txBody>
      </p:sp>
      <p:sp>
        <p:nvSpPr>
          <p:cNvPr id="5" name="Footer Placeholder 4">
            <a:extLst>
              <a:ext uri="{FF2B5EF4-FFF2-40B4-BE49-F238E27FC236}">
                <a16:creationId xmlns:a16="http://schemas.microsoft.com/office/drawing/2014/main" id="{8A46EEB2-6D5B-72E5-63B2-700F186EAB1A}"/>
              </a:ext>
            </a:extLst>
          </p:cNvPr>
          <p:cNvSpPr>
            <a:spLocks noGrp="1"/>
          </p:cNvSpPr>
          <p:nvPr>
            <p:ph type="ftr" sz="quarter" idx="11"/>
          </p:nvPr>
        </p:nvSpPr>
        <p:spPr/>
        <p:txBody>
          <a:bodyPr/>
          <a:lstStyle/>
          <a:p>
            <a:r>
              <a:rPr lang="en-US"/>
              <a:t>GCH 2026</a:t>
            </a:r>
            <a:endParaRPr lang="en-IL" dirty="0"/>
          </a:p>
        </p:txBody>
      </p:sp>
      <p:sp>
        <p:nvSpPr>
          <p:cNvPr id="6" name="Slide Number Placeholder 5">
            <a:extLst>
              <a:ext uri="{FF2B5EF4-FFF2-40B4-BE49-F238E27FC236}">
                <a16:creationId xmlns:a16="http://schemas.microsoft.com/office/drawing/2014/main" id="{CB66F2AC-E6F8-E56F-BE98-F1F722478BCB}"/>
              </a:ext>
            </a:extLst>
          </p:cNvPr>
          <p:cNvSpPr>
            <a:spLocks noGrp="1"/>
          </p:cNvSpPr>
          <p:nvPr>
            <p:ph type="sldNum" sz="quarter" idx="12"/>
          </p:nvPr>
        </p:nvSpPr>
        <p:spPr/>
        <p:txBody>
          <a:bodyPr/>
          <a:lstStyle/>
          <a:p>
            <a:fld id="{986449D3-BD73-45F8-85FA-B44D67224F1A}" type="slidenum">
              <a:rPr lang="en-IL" smtClean="0"/>
              <a:t>31</a:t>
            </a:fld>
            <a:endParaRPr lang="en-IL" dirty="0"/>
          </a:p>
        </p:txBody>
      </p:sp>
      <p:pic>
        <p:nvPicPr>
          <p:cNvPr id="8" name="Picture 7">
            <a:extLst>
              <a:ext uri="{FF2B5EF4-FFF2-40B4-BE49-F238E27FC236}">
                <a16:creationId xmlns:a16="http://schemas.microsoft.com/office/drawing/2014/main" id="{599807B1-66D1-2F93-70EF-F891E60857E5}"/>
              </a:ext>
            </a:extLst>
          </p:cNvPr>
          <p:cNvPicPr>
            <a:picLocks noChangeAspect="1"/>
          </p:cNvPicPr>
          <p:nvPr/>
        </p:nvPicPr>
        <p:blipFill>
          <a:blip r:embed="rId4"/>
          <a:stretch>
            <a:fillRect/>
          </a:stretch>
        </p:blipFill>
        <p:spPr>
          <a:xfrm>
            <a:off x="4594224" y="3743589"/>
            <a:ext cx="2510367" cy="2510367"/>
          </a:xfrm>
          <a:prstGeom prst="rect">
            <a:avLst/>
          </a:prstGeom>
        </p:spPr>
      </p:pic>
    </p:spTree>
    <p:extLst>
      <p:ext uri="{BB962C8B-B14F-4D97-AF65-F5344CB8AC3E}">
        <p14:creationId xmlns:p14="http://schemas.microsoft.com/office/powerpoint/2010/main" val="22074168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606</TotalTime>
  <Words>1134</Words>
  <Application>Microsoft Office PowerPoint</Application>
  <PresentationFormat>Widescreen</PresentationFormat>
  <Paragraphs>274</Paragraphs>
  <Slides>31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David</vt:lpstr>
      <vt:lpstr>Office Theme</vt:lpstr>
      <vt:lpstr>Using Generative AI to Analyze and Understand Cemetery Gravestones and Burial Culture</vt:lpstr>
      <vt:lpstr>PowerPoint Presentation</vt:lpstr>
      <vt:lpstr>CemoMemo Statistics</vt:lpstr>
      <vt:lpstr>CemoMemo’s Vision</vt:lpstr>
      <vt:lpstr>The gap</vt:lpstr>
      <vt:lpstr>Generative AI Tools Help</vt:lpstr>
      <vt:lpstr>Multi-lingual OCR + VLM Pipeline</vt:lpstr>
      <vt:lpstr>Reading Challenges</vt:lpstr>
      <vt:lpstr>Reading Sample: Hebrew/English</vt:lpstr>
      <vt:lpstr>Reading Sample: Arabic/Latin</vt:lpstr>
      <vt:lpstr>Reading Sample: Worn Hebrew</vt:lpstr>
      <vt:lpstr>Reading Sample: Worn Hebrew</vt:lpstr>
      <vt:lpstr>Pipeline Performance: Test set parameters</vt:lpstr>
      <vt:lpstr>Pipeline Performance: Overall</vt:lpstr>
      <vt:lpstr>Pipeline Performance: Latin-script Only</vt:lpstr>
      <vt:lpstr>Pipeline Performance: Arabic Only</vt:lpstr>
      <vt:lpstr>Pipeline Performance: Lessons</vt:lpstr>
      <vt:lpstr>Cemetery Level Summaries</vt:lpstr>
      <vt:lpstr>Cemetery Level Summaries</vt:lpstr>
      <vt:lpstr>Cemetery Level Summaries</vt:lpstr>
      <vt:lpstr>Samples: Homestead Hebrew Cemetery</vt:lpstr>
      <vt:lpstr>Samples: Homestead Hebrew Cemetery</vt:lpstr>
      <vt:lpstr>Samples: Kinneret Cemetery</vt:lpstr>
      <vt:lpstr>Samples: Kinneret Cemetery</vt:lpstr>
      <vt:lpstr>Samples: Kinneret Cemetery</vt:lpstr>
      <vt:lpstr>Conversational Interface</vt:lpstr>
      <vt:lpstr>Conversational Interface</vt:lpstr>
      <vt:lpstr>Conversational Interface: Samples</vt:lpstr>
      <vt:lpstr>Conversational Interface: Samples</vt:lpstr>
      <vt:lpstr>Summary</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מיי מייקל</dc:creator>
  <cp:lastModifiedBy>מיי מייקל</cp:lastModifiedBy>
  <cp:revision>47</cp:revision>
  <dcterms:created xsi:type="dcterms:W3CDTF">2026-10-19T12:26:01Z</dcterms:created>
  <dcterms:modified xsi:type="dcterms:W3CDTF">2026-11-02T13:30:48Z</dcterms:modified>
</cp:coreProperties>
</file>