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9" r:id="rId4"/>
    <p:sldId id="258" r:id="rId5"/>
    <p:sldId id="280" r:id="rId6"/>
    <p:sldId id="260" r:id="rId7"/>
    <p:sldId id="261" r:id="rId8"/>
    <p:sldId id="262" r:id="rId9"/>
    <p:sldId id="263" r:id="rId10"/>
    <p:sldId id="266" r:id="rId11"/>
    <p:sldId id="264" r:id="rId12"/>
    <p:sldId id="265" r:id="rId13"/>
    <p:sldId id="268" r:id="rId14"/>
    <p:sldId id="273" r:id="rId15"/>
    <p:sldId id="269" r:id="rId16"/>
    <p:sldId id="270" r:id="rId17"/>
    <p:sldId id="267" r:id="rId18"/>
    <p:sldId id="271" r:id="rId19"/>
    <p:sldId id="272" r:id="rId20"/>
    <p:sldId id="274" r:id="rId21"/>
    <p:sldId id="275" r:id="rId22"/>
    <p:sldId id="276" r:id="rId23"/>
    <p:sldId id="277" r:id="rId24"/>
    <p:sldId id="278" r:id="rId25"/>
    <p:sldId id="279" r:id="rId26"/>
  </p:sldIdLst>
  <p:sldSz cx="12192000" cy="6858000"/>
  <p:notesSz cx="6858000" cy="9144000"/>
  <p:defaultTextStyle>
    <a:defPPr>
      <a:defRPr lang="en-I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90" d="100"/>
          <a:sy n="90" d="100"/>
        </p:scale>
        <p:origin x="355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0NoLn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NoLn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tNode1NoLn">
    <dgm:fillClrLst meth="repeat">
      <a:schemeClr val="lt1">
        <a:tint val="75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2NoLn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NoLn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NoLn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revTxLt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dk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0NoLn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NoLn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tNode1NoLn">
    <dgm:fillClrLst meth="repeat">
      <a:schemeClr val="lt1">
        <a:tint val="75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2NoLn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NoLn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NoLn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revTxLt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dk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0NoLn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NoLn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tNode1NoLn">
    <dgm:fillClrLst meth="repeat">
      <a:schemeClr val="lt1">
        <a:tint val="75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2NoLn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NoLn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NoLn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revTxLt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dk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NoLn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NoLn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tNode1NoLn">
    <dgm:fillClrLst meth="repeat">
      <a:schemeClr val="accent1">
        <a:tint val="75000"/>
      </a:schemeClr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NoLn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NoLn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NoLn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revTxLt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/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NoLn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NoLn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tNode1NoLn">
    <dgm:fillClrLst meth="repeat">
      <a:schemeClr val="accent1">
        <a:tint val="75000"/>
      </a:schemeClr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NoLn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NoLn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NoLn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revTxLt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/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NoLn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NoLn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tNode1NoLn">
    <dgm:fillClrLst meth="repeat">
      <a:schemeClr val="accent1">
        <a:tint val="75000"/>
      </a:schemeClr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NoLn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NoLn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NoLn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revTxLt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/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NoLn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NoLn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tNode1NoLn">
    <dgm:fillClrLst meth="repeat">
      <a:schemeClr val="accent1">
        <a:tint val="75000"/>
      </a:schemeClr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NoLn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NoLn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NoLn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revTxLt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/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0NoLn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NoLn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tNode1NoLn">
    <dgm:fillClrLst meth="repeat">
      <a:schemeClr val="lt1">
        <a:tint val="75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2NoLn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NoLn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NoLn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revTxLt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dk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NoLn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NoLn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tNode1NoLn">
    <dgm:fillClrLst meth="repeat">
      <a:schemeClr val="accent1">
        <a:tint val="75000"/>
      </a:schemeClr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NoLn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NoLn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NoLn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revTxLt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/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0NoLn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NoLn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tNode1NoLn">
    <dgm:fillClrLst meth="repeat">
      <a:schemeClr val="lt1">
        <a:tint val="75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2NoLn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NoLn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NoLn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revTxLt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dk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449CF32-CB2B-4C56-A617-17E5F698C581}" type="doc">
      <dgm:prSet loTypeId="urn:microsoft.com/office/officeart/2005/8/layout/default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IL"/>
        </a:p>
      </dgm:t>
    </dgm:pt>
    <dgm:pt modelId="{3BF9B334-6537-4C45-B519-6F7CDBA1F19C}">
      <dgm:prSet phldrT="[Text]" phldr="0"/>
      <dgm:spPr/>
      <dgm:t>
        <a:bodyPr/>
        <a:lstStyle/>
        <a:p>
          <a:r>
            <a:rPr lang="en-US" dirty="0"/>
            <a:t>Download a repo from GitHub</a:t>
          </a:r>
          <a:endParaRPr lang="en-IL" dirty="0"/>
        </a:p>
      </dgm:t>
    </dgm:pt>
    <dgm:pt modelId="{1136B40B-E2CB-40DE-A3DD-F05BAFA2EDD0}" type="parTrans" cxnId="{1C3CD9FF-E8AB-4F4B-B751-F0C4E71806FD}">
      <dgm:prSet/>
      <dgm:spPr/>
      <dgm:t>
        <a:bodyPr/>
        <a:lstStyle/>
        <a:p>
          <a:endParaRPr lang="en-IL"/>
        </a:p>
      </dgm:t>
    </dgm:pt>
    <dgm:pt modelId="{DDF2B18C-1859-4AF0-994E-2D656EF31F06}" type="sibTrans" cxnId="{1C3CD9FF-E8AB-4F4B-B751-F0C4E71806FD}">
      <dgm:prSet/>
      <dgm:spPr/>
      <dgm:t>
        <a:bodyPr/>
        <a:lstStyle/>
        <a:p>
          <a:endParaRPr lang="en-IL"/>
        </a:p>
      </dgm:t>
    </dgm:pt>
    <dgm:pt modelId="{912FCF6F-418E-48B1-8E3B-E235DDEA13D8}">
      <dgm:prSet phldrT="[Text]" phldr="0"/>
      <dgm:spPr/>
      <dgm:t>
        <a:bodyPr/>
        <a:lstStyle/>
        <a:p>
          <a:r>
            <a:rPr lang="en-US" dirty="0"/>
            <a:t>Download photos from Google Photos</a:t>
          </a:r>
          <a:endParaRPr lang="en-IL" dirty="0"/>
        </a:p>
      </dgm:t>
    </dgm:pt>
    <dgm:pt modelId="{DD664032-3DC7-401A-8C8D-BEBC9431E241}" type="parTrans" cxnId="{2A6095E7-BE67-4E50-A61B-C775CC8F43BA}">
      <dgm:prSet/>
      <dgm:spPr/>
      <dgm:t>
        <a:bodyPr/>
        <a:lstStyle/>
        <a:p>
          <a:endParaRPr lang="en-IL"/>
        </a:p>
      </dgm:t>
    </dgm:pt>
    <dgm:pt modelId="{4D41EA17-DFE0-4270-A3C6-2F577D503980}" type="sibTrans" cxnId="{2A6095E7-BE67-4E50-A61B-C775CC8F43BA}">
      <dgm:prSet/>
      <dgm:spPr/>
      <dgm:t>
        <a:bodyPr/>
        <a:lstStyle/>
        <a:p>
          <a:endParaRPr lang="en-IL"/>
        </a:p>
      </dgm:t>
    </dgm:pt>
    <dgm:pt modelId="{87FA906E-131C-46E9-881B-82F243088BBC}">
      <dgm:prSet phldrT="[Text]" phldr="0"/>
      <dgm:spPr/>
      <dgm:t>
        <a:bodyPr/>
        <a:lstStyle/>
        <a:p>
          <a:r>
            <a:rPr lang="en-US" dirty="0"/>
            <a:t>Download Email using Outlook</a:t>
          </a:r>
          <a:endParaRPr lang="en-IL" dirty="0"/>
        </a:p>
      </dgm:t>
    </dgm:pt>
    <dgm:pt modelId="{0146F622-BF66-4B8A-BEB9-EC0C38F4552F}" type="parTrans" cxnId="{222C3194-CCBA-47E2-A020-1BA5EB319516}">
      <dgm:prSet/>
      <dgm:spPr/>
      <dgm:t>
        <a:bodyPr/>
        <a:lstStyle/>
        <a:p>
          <a:endParaRPr lang="en-IL"/>
        </a:p>
      </dgm:t>
    </dgm:pt>
    <dgm:pt modelId="{7C80E2B1-F86E-4FFF-B788-A6C6625E7068}" type="sibTrans" cxnId="{222C3194-CCBA-47E2-A020-1BA5EB319516}">
      <dgm:prSet/>
      <dgm:spPr/>
      <dgm:t>
        <a:bodyPr/>
        <a:lstStyle/>
        <a:p>
          <a:endParaRPr lang="en-IL"/>
        </a:p>
      </dgm:t>
    </dgm:pt>
    <dgm:pt modelId="{35C709EE-4055-4FDE-A7BB-CC799E112B05}">
      <dgm:prSet phldrT="[Text]" phldr="0"/>
      <dgm:spPr/>
      <dgm:t>
        <a:bodyPr/>
        <a:lstStyle/>
        <a:p>
          <a:r>
            <a:rPr lang="en-US" dirty="0"/>
            <a:t>Create an MS Word or ODT Document</a:t>
          </a:r>
          <a:endParaRPr lang="en-IL" dirty="0"/>
        </a:p>
      </dgm:t>
    </dgm:pt>
    <dgm:pt modelId="{09ED768D-65D1-4532-9CF3-0B34C0B29591}" type="parTrans" cxnId="{0F154212-C35E-4128-9E29-50378F563308}">
      <dgm:prSet/>
      <dgm:spPr/>
      <dgm:t>
        <a:bodyPr/>
        <a:lstStyle/>
        <a:p>
          <a:endParaRPr lang="en-IL"/>
        </a:p>
      </dgm:t>
    </dgm:pt>
    <dgm:pt modelId="{70F5CAC2-0786-4CB9-AE19-054A5D9538CC}" type="sibTrans" cxnId="{0F154212-C35E-4128-9E29-50378F563308}">
      <dgm:prSet/>
      <dgm:spPr/>
      <dgm:t>
        <a:bodyPr/>
        <a:lstStyle/>
        <a:p>
          <a:endParaRPr lang="en-IL"/>
        </a:p>
      </dgm:t>
    </dgm:pt>
    <dgm:pt modelId="{C66217D1-19C4-4BE3-B123-A4504C146BEC}">
      <dgm:prSet phldrT="[Text]" phldr="0"/>
      <dgm:spPr/>
      <dgm:t>
        <a:bodyPr/>
        <a:lstStyle/>
        <a:p>
          <a:r>
            <a:rPr lang="en-US" dirty="0"/>
            <a:t>Download code project from Apache Software Foundation</a:t>
          </a:r>
          <a:endParaRPr lang="en-IL" dirty="0"/>
        </a:p>
      </dgm:t>
    </dgm:pt>
    <dgm:pt modelId="{21FDB947-B53A-4532-A7C5-280BA8FB064A}" type="parTrans" cxnId="{8F553690-8216-49AE-ABFB-1E2D70FE1A70}">
      <dgm:prSet/>
      <dgm:spPr/>
      <dgm:t>
        <a:bodyPr/>
        <a:lstStyle/>
        <a:p>
          <a:endParaRPr lang="en-IL"/>
        </a:p>
      </dgm:t>
    </dgm:pt>
    <dgm:pt modelId="{0CB34AB7-E2D9-4CC7-ADCD-DCA47CA66095}" type="sibTrans" cxnId="{8F553690-8216-49AE-ABFB-1E2D70FE1A70}">
      <dgm:prSet/>
      <dgm:spPr/>
      <dgm:t>
        <a:bodyPr/>
        <a:lstStyle/>
        <a:p>
          <a:endParaRPr lang="en-IL"/>
        </a:p>
      </dgm:t>
    </dgm:pt>
    <dgm:pt modelId="{3F6415EF-B9A8-4480-A865-665211ED7161}">
      <dgm:prSet phldrT="[Text]" phldr="0"/>
      <dgm:spPr/>
      <dgm:t>
        <a:bodyPr/>
        <a:lstStyle/>
        <a:p>
          <a:r>
            <a:rPr lang="en-US" dirty="0"/>
            <a:t>Web protocols (QUIC, HPACK) compress files and headers</a:t>
          </a:r>
          <a:endParaRPr lang="en-IL" dirty="0"/>
        </a:p>
      </dgm:t>
    </dgm:pt>
    <dgm:pt modelId="{3F9353C4-FE76-489E-AB72-B122F160AEDE}" type="parTrans" cxnId="{86EAF292-E389-4B5F-8C9D-B90A11C9C3C2}">
      <dgm:prSet/>
      <dgm:spPr/>
      <dgm:t>
        <a:bodyPr/>
        <a:lstStyle/>
        <a:p>
          <a:endParaRPr lang="en-IL"/>
        </a:p>
      </dgm:t>
    </dgm:pt>
    <dgm:pt modelId="{83D9B193-A659-4523-BE55-D822C466B575}" type="sibTrans" cxnId="{86EAF292-E389-4B5F-8C9D-B90A11C9C3C2}">
      <dgm:prSet/>
      <dgm:spPr/>
      <dgm:t>
        <a:bodyPr/>
        <a:lstStyle/>
        <a:p>
          <a:endParaRPr lang="en-IL"/>
        </a:p>
      </dgm:t>
    </dgm:pt>
    <dgm:pt modelId="{57454396-C8DC-42D9-A2E5-84BF8AEC22E0}" type="pres">
      <dgm:prSet presAssocID="{1449CF32-CB2B-4C56-A617-17E5F698C581}" presName="diagram" presStyleCnt="0">
        <dgm:presLayoutVars>
          <dgm:dir/>
          <dgm:resizeHandles val="exact"/>
        </dgm:presLayoutVars>
      </dgm:prSet>
      <dgm:spPr/>
    </dgm:pt>
    <dgm:pt modelId="{09AB323D-0512-498F-8D8D-645D924027D9}" type="pres">
      <dgm:prSet presAssocID="{3BF9B334-6537-4C45-B519-6F7CDBA1F19C}" presName="node" presStyleLbl="node1" presStyleIdx="0" presStyleCnt="6">
        <dgm:presLayoutVars>
          <dgm:bulletEnabled val="1"/>
        </dgm:presLayoutVars>
      </dgm:prSet>
      <dgm:spPr/>
    </dgm:pt>
    <dgm:pt modelId="{209DCF3D-10C4-416C-B811-8A3BB56DADC6}" type="pres">
      <dgm:prSet presAssocID="{DDF2B18C-1859-4AF0-994E-2D656EF31F06}" presName="sibTrans" presStyleCnt="0"/>
      <dgm:spPr/>
    </dgm:pt>
    <dgm:pt modelId="{8272DD04-1DEB-4BB4-BF30-0131C0EA73EC}" type="pres">
      <dgm:prSet presAssocID="{912FCF6F-418E-48B1-8E3B-E235DDEA13D8}" presName="node" presStyleLbl="node1" presStyleIdx="1" presStyleCnt="6">
        <dgm:presLayoutVars>
          <dgm:bulletEnabled val="1"/>
        </dgm:presLayoutVars>
      </dgm:prSet>
      <dgm:spPr/>
    </dgm:pt>
    <dgm:pt modelId="{7CE27E6C-30FD-4B4E-8300-BFF119F121FD}" type="pres">
      <dgm:prSet presAssocID="{4D41EA17-DFE0-4270-A3C6-2F577D503980}" presName="sibTrans" presStyleCnt="0"/>
      <dgm:spPr/>
    </dgm:pt>
    <dgm:pt modelId="{0EC74F10-5B3F-49CF-925B-D30777FCA951}" type="pres">
      <dgm:prSet presAssocID="{87FA906E-131C-46E9-881B-82F243088BBC}" presName="node" presStyleLbl="node1" presStyleIdx="2" presStyleCnt="6">
        <dgm:presLayoutVars>
          <dgm:bulletEnabled val="1"/>
        </dgm:presLayoutVars>
      </dgm:prSet>
      <dgm:spPr/>
    </dgm:pt>
    <dgm:pt modelId="{00070CA8-AE65-4084-9DC0-930CDA6BB361}" type="pres">
      <dgm:prSet presAssocID="{7C80E2B1-F86E-4FFF-B788-A6C6625E7068}" presName="sibTrans" presStyleCnt="0"/>
      <dgm:spPr/>
    </dgm:pt>
    <dgm:pt modelId="{47070CE1-D218-461A-B9B7-35E67DC622CA}" type="pres">
      <dgm:prSet presAssocID="{35C709EE-4055-4FDE-A7BB-CC799E112B05}" presName="node" presStyleLbl="node1" presStyleIdx="3" presStyleCnt="6">
        <dgm:presLayoutVars>
          <dgm:bulletEnabled val="1"/>
        </dgm:presLayoutVars>
      </dgm:prSet>
      <dgm:spPr/>
    </dgm:pt>
    <dgm:pt modelId="{8066C633-6C3F-43BA-A78E-5A84A8189D0E}" type="pres">
      <dgm:prSet presAssocID="{70F5CAC2-0786-4CB9-AE19-054A5D9538CC}" presName="sibTrans" presStyleCnt="0"/>
      <dgm:spPr/>
    </dgm:pt>
    <dgm:pt modelId="{B343836C-C59E-4AF7-BAE4-516301C299BD}" type="pres">
      <dgm:prSet presAssocID="{C66217D1-19C4-4BE3-B123-A4504C146BEC}" presName="node" presStyleLbl="node1" presStyleIdx="4" presStyleCnt="6">
        <dgm:presLayoutVars>
          <dgm:bulletEnabled val="1"/>
        </dgm:presLayoutVars>
      </dgm:prSet>
      <dgm:spPr/>
    </dgm:pt>
    <dgm:pt modelId="{CF61CA6C-7F08-4F3E-810A-05AD5B1758C4}" type="pres">
      <dgm:prSet presAssocID="{0CB34AB7-E2D9-4CC7-ADCD-DCA47CA66095}" presName="sibTrans" presStyleCnt="0"/>
      <dgm:spPr/>
    </dgm:pt>
    <dgm:pt modelId="{98D473A5-FC16-41E3-A384-9EDE8C092956}" type="pres">
      <dgm:prSet presAssocID="{3F6415EF-B9A8-4480-A865-665211ED7161}" presName="node" presStyleLbl="node1" presStyleIdx="5" presStyleCnt="6">
        <dgm:presLayoutVars>
          <dgm:bulletEnabled val="1"/>
        </dgm:presLayoutVars>
      </dgm:prSet>
      <dgm:spPr/>
    </dgm:pt>
  </dgm:ptLst>
  <dgm:cxnLst>
    <dgm:cxn modelId="{F6C62309-84F4-496A-ABCC-A8CF495B9999}" type="presOf" srcId="{3F6415EF-B9A8-4480-A865-665211ED7161}" destId="{98D473A5-FC16-41E3-A384-9EDE8C092956}" srcOrd="0" destOrd="0" presId="urn:microsoft.com/office/officeart/2005/8/layout/default"/>
    <dgm:cxn modelId="{A94D170E-FC40-4CBC-9383-79D8D34B38C9}" type="presOf" srcId="{C66217D1-19C4-4BE3-B123-A4504C146BEC}" destId="{B343836C-C59E-4AF7-BAE4-516301C299BD}" srcOrd="0" destOrd="0" presId="urn:microsoft.com/office/officeart/2005/8/layout/default"/>
    <dgm:cxn modelId="{0F154212-C35E-4128-9E29-50378F563308}" srcId="{1449CF32-CB2B-4C56-A617-17E5F698C581}" destId="{35C709EE-4055-4FDE-A7BB-CC799E112B05}" srcOrd="3" destOrd="0" parTransId="{09ED768D-65D1-4532-9CF3-0B34C0B29591}" sibTransId="{70F5CAC2-0786-4CB9-AE19-054A5D9538CC}"/>
    <dgm:cxn modelId="{769A431D-5358-4DE9-AA59-15BBC882F43B}" type="presOf" srcId="{3BF9B334-6537-4C45-B519-6F7CDBA1F19C}" destId="{09AB323D-0512-498F-8D8D-645D924027D9}" srcOrd="0" destOrd="0" presId="urn:microsoft.com/office/officeart/2005/8/layout/default"/>
    <dgm:cxn modelId="{069EA43D-DB94-4996-A5C8-469A4A1AD282}" type="presOf" srcId="{35C709EE-4055-4FDE-A7BB-CC799E112B05}" destId="{47070CE1-D218-461A-B9B7-35E67DC622CA}" srcOrd="0" destOrd="0" presId="urn:microsoft.com/office/officeart/2005/8/layout/default"/>
    <dgm:cxn modelId="{4ECDBF41-A063-4887-99D5-F005F746F336}" type="presOf" srcId="{1449CF32-CB2B-4C56-A617-17E5F698C581}" destId="{57454396-C8DC-42D9-A2E5-84BF8AEC22E0}" srcOrd="0" destOrd="0" presId="urn:microsoft.com/office/officeart/2005/8/layout/default"/>
    <dgm:cxn modelId="{20720082-1495-4426-BB01-30298C981F65}" type="presOf" srcId="{87FA906E-131C-46E9-881B-82F243088BBC}" destId="{0EC74F10-5B3F-49CF-925B-D30777FCA951}" srcOrd="0" destOrd="0" presId="urn:microsoft.com/office/officeart/2005/8/layout/default"/>
    <dgm:cxn modelId="{8F553690-8216-49AE-ABFB-1E2D70FE1A70}" srcId="{1449CF32-CB2B-4C56-A617-17E5F698C581}" destId="{C66217D1-19C4-4BE3-B123-A4504C146BEC}" srcOrd="4" destOrd="0" parTransId="{21FDB947-B53A-4532-A7C5-280BA8FB064A}" sibTransId="{0CB34AB7-E2D9-4CC7-ADCD-DCA47CA66095}"/>
    <dgm:cxn modelId="{86EAF292-E389-4B5F-8C9D-B90A11C9C3C2}" srcId="{1449CF32-CB2B-4C56-A617-17E5F698C581}" destId="{3F6415EF-B9A8-4480-A865-665211ED7161}" srcOrd="5" destOrd="0" parTransId="{3F9353C4-FE76-489E-AB72-B122F160AEDE}" sibTransId="{83D9B193-A659-4523-BE55-D822C466B575}"/>
    <dgm:cxn modelId="{222C3194-CCBA-47E2-A020-1BA5EB319516}" srcId="{1449CF32-CB2B-4C56-A617-17E5F698C581}" destId="{87FA906E-131C-46E9-881B-82F243088BBC}" srcOrd="2" destOrd="0" parTransId="{0146F622-BF66-4B8A-BEB9-EC0C38F4552F}" sibTransId="{7C80E2B1-F86E-4FFF-B788-A6C6625E7068}"/>
    <dgm:cxn modelId="{2A6095E7-BE67-4E50-A61B-C775CC8F43BA}" srcId="{1449CF32-CB2B-4C56-A617-17E5F698C581}" destId="{912FCF6F-418E-48B1-8E3B-E235DDEA13D8}" srcOrd="1" destOrd="0" parTransId="{DD664032-3DC7-401A-8C8D-BEBC9431E241}" sibTransId="{4D41EA17-DFE0-4270-A3C6-2F577D503980}"/>
    <dgm:cxn modelId="{0F0870F5-A966-4864-BE02-B3BDC6462110}" type="presOf" srcId="{912FCF6F-418E-48B1-8E3B-E235DDEA13D8}" destId="{8272DD04-1DEB-4BB4-BF30-0131C0EA73EC}" srcOrd="0" destOrd="0" presId="urn:microsoft.com/office/officeart/2005/8/layout/default"/>
    <dgm:cxn modelId="{1C3CD9FF-E8AB-4F4B-B751-F0C4E71806FD}" srcId="{1449CF32-CB2B-4C56-A617-17E5F698C581}" destId="{3BF9B334-6537-4C45-B519-6F7CDBA1F19C}" srcOrd="0" destOrd="0" parTransId="{1136B40B-E2CB-40DE-A3DD-F05BAFA2EDD0}" sibTransId="{DDF2B18C-1859-4AF0-994E-2D656EF31F06}"/>
    <dgm:cxn modelId="{C868D4C2-9C6F-4133-8E9D-82245AFFBDB3}" type="presParOf" srcId="{57454396-C8DC-42D9-A2E5-84BF8AEC22E0}" destId="{09AB323D-0512-498F-8D8D-645D924027D9}" srcOrd="0" destOrd="0" presId="urn:microsoft.com/office/officeart/2005/8/layout/default"/>
    <dgm:cxn modelId="{4FC04E41-56A8-48A6-AE68-B7693D2C1010}" type="presParOf" srcId="{57454396-C8DC-42D9-A2E5-84BF8AEC22E0}" destId="{209DCF3D-10C4-416C-B811-8A3BB56DADC6}" srcOrd="1" destOrd="0" presId="urn:microsoft.com/office/officeart/2005/8/layout/default"/>
    <dgm:cxn modelId="{7C734A9E-D88E-48C8-8C34-2E48125A07AD}" type="presParOf" srcId="{57454396-C8DC-42D9-A2E5-84BF8AEC22E0}" destId="{8272DD04-1DEB-4BB4-BF30-0131C0EA73EC}" srcOrd="2" destOrd="0" presId="urn:microsoft.com/office/officeart/2005/8/layout/default"/>
    <dgm:cxn modelId="{DDC9875A-974E-45F3-A079-5BBDC94FA0A6}" type="presParOf" srcId="{57454396-C8DC-42D9-A2E5-84BF8AEC22E0}" destId="{7CE27E6C-30FD-4B4E-8300-BFF119F121FD}" srcOrd="3" destOrd="0" presId="urn:microsoft.com/office/officeart/2005/8/layout/default"/>
    <dgm:cxn modelId="{0F037296-6D07-4CE4-B691-4EF3B51CF91A}" type="presParOf" srcId="{57454396-C8DC-42D9-A2E5-84BF8AEC22E0}" destId="{0EC74F10-5B3F-49CF-925B-D30777FCA951}" srcOrd="4" destOrd="0" presId="urn:microsoft.com/office/officeart/2005/8/layout/default"/>
    <dgm:cxn modelId="{B12C7E47-155A-44D1-8E8B-1B759A931295}" type="presParOf" srcId="{57454396-C8DC-42D9-A2E5-84BF8AEC22E0}" destId="{00070CA8-AE65-4084-9DC0-930CDA6BB361}" srcOrd="5" destOrd="0" presId="urn:microsoft.com/office/officeart/2005/8/layout/default"/>
    <dgm:cxn modelId="{5EA63598-9425-4A8B-9378-09EEE116B7CF}" type="presParOf" srcId="{57454396-C8DC-42D9-A2E5-84BF8AEC22E0}" destId="{47070CE1-D218-461A-B9B7-35E67DC622CA}" srcOrd="6" destOrd="0" presId="urn:microsoft.com/office/officeart/2005/8/layout/default"/>
    <dgm:cxn modelId="{44363024-CF06-4924-80F9-61682683B048}" type="presParOf" srcId="{57454396-C8DC-42D9-A2E5-84BF8AEC22E0}" destId="{8066C633-6C3F-43BA-A78E-5A84A8189D0E}" srcOrd="7" destOrd="0" presId="urn:microsoft.com/office/officeart/2005/8/layout/default"/>
    <dgm:cxn modelId="{A9EA8EC1-F652-44FD-960F-2B97359133B5}" type="presParOf" srcId="{57454396-C8DC-42D9-A2E5-84BF8AEC22E0}" destId="{B343836C-C59E-4AF7-BAE4-516301C299BD}" srcOrd="8" destOrd="0" presId="urn:microsoft.com/office/officeart/2005/8/layout/default"/>
    <dgm:cxn modelId="{6A49B22C-285A-4BDB-9148-D9DC349EF15F}" type="presParOf" srcId="{57454396-C8DC-42D9-A2E5-84BF8AEC22E0}" destId="{CF61CA6C-7F08-4F3E-810A-05AD5B1758C4}" srcOrd="9" destOrd="0" presId="urn:microsoft.com/office/officeart/2005/8/layout/default"/>
    <dgm:cxn modelId="{9E3BF0F6-FFE0-4C1A-AA93-527A5DCD8916}" type="presParOf" srcId="{57454396-C8DC-42D9-A2E5-84BF8AEC22E0}" destId="{98D473A5-FC16-41E3-A384-9EDE8C092956}" srcOrd="10" destOrd="0" presId="urn:microsoft.com/office/officeart/2005/8/layout/default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C8E9708F-8A9A-4E7E-902E-4E9BC9EF3CBC}" type="doc">
      <dgm:prSet loTypeId="urn:microsoft.com/office/officeart/2005/8/layout/default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IL"/>
        </a:p>
      </dgm:t>
    </dgm:pt>
    <dgm:pt modelId="{D6D2AC25-4202-4D9A-8F1C-EE20D7F6B9A0}">
      <dgm:prSet phldrT="[Text]" phldr="0"/>
      <dgm:spPr/>
      <dgm:t>
        <a:bodyPr/>
        <a:lstStyle/>
        <a:p>
          <a:r>
            <a:rPr lang="en-US" dirty="0"/>
            <a:t>Security analysis</a:t>
          </a:r>
          <a:endParaRPr lang="en-IL" dirty="0"/>
        </a:p>
      </dgm:t>
    </dgm:pt>
    <dgm:pt modelId="{D2FEE232-5422-4829-899E-7D129E47A1A9}" type="parTrans" cxnId="{BEB69FC9-4576-4E50-8F29-737A597D1E9E}">
      <dgm:prSet/>
      <dgm:spPr/>
      <dgm:t>
        <a:bodyPr/>
        <a:lstStyle/>
        <a:p>
          <a:endParaRPr lang="en-IL"/>
        </a:p>
      </dgm:t>
    </dgm:pt>
    <dgm:pt modelId="{28AE48B3-20FB-4AB7-B2C8-5025EB0893D6}" type="sibTrans" cxnId="{BEB69FC9-4576-4E50-8F29-737A597D1E9E}">
      <dgm:prSet/>
      <dgm:spPr/>
      <dgm:t>
        <a:bodyPr/>
        <a:lstStyle/>
        <a:p>
          <a:endParaRPr lang="en-IL"/>
        </a:p>
      </dgm:t>
    </dgm:pt>
    <dgm:pt modelId="{DA0F7082-2763-48AB-BD28-9AA588691518}">
      <dgm:prSet phldrT="[Text]" phldr="0"/>
      <dgm:spPr/>
      <dgm:t>
        <a:bodyPr/>
        <a:lstStyle/>
        <a:p>
          <a:r>
            <a:rPr lang="en-US" dirty="0"/>
            <a:t>Testing at scale</a:t>
          </a:r>
          <a:endParaRPr lang="en-IL" dirty="0"/>
        </a:p>
      </dgm:t>
    </dgm:pt>
    <dgm:pt modelId="{84D3E053-A521-4EA4-9F24-74AC4DB77637}" type="parTrans" cxnId="{33AA10FC-F123-479A-B21B-845054A3091F}">
      <dgm:prSet/>
      <dgm:spPr/>
      <dgm:t>
        <a:bodyPr/>
        <a:lstStyle/>
        <a:p>
          <a:endParaRPr lang="en-IL"/>
        </a:p>
      </dgm:t>
    </dgm:pt>
    <dgm:pt modelId="{CC8D1F49-8AC7-428E-A19E-D3E2E20B03AD}" type="sibTrans" cxnId="{33AA10FC-F123-479A-B21B-845054A3091F}">
      <dgm:prSet/>
      <dgm:spPr/>
      <dgm:t>
        <a:bodyPr/>
        <a:lstStyle/>
        <a:p>
          <a:endParaRPr lang="en-IL"/>
        </a:p>
      </dgm:t>
    </dgm:pt>
    <dgm:pt modelId="{D05CB2FB-E43C-4BC6-8BC4-BFD82A27D91A}">
      <dgm:prSet phldrT="[Text]" phldr="0"/>
      <dgm:spPr/>
      <dgm:t>
        <a:bodyPr/>
        <a:lstStyle/>
        <a:p>
          <a:r>
            <a:rPr lang="en-US" dirty="0"/>
            <a:t>Dynamic download deduplication</a:t>
          </a:r>
          <a:endParaRPr lang="en-IL" dirty="0"/>
        </a:p>
      </dgm:t>
    </dgm:pt>
    <dgm:pt modelId="{216AF984-3E9A-44EC-A722-57D64E7FA87B}" type="parTrans" cxnId="{E091894D-B008-4313-AC58-35EC90215EFC}">
      <dgm:prSet/>
      <dgm:spPr/>
      <dgm:t>
        <a:bodyPr/>
        <a:lstStyle/>
        <a:p>
          <a:endParaRPr lang="en-IL"/>
        </a:p>
      </dgm:t>
    </dgm:pt>
    <dgm:pt modelId="{146AA3C5-15CE-4652-B2A2-EFEB80B501BA}" type="sibTrans" cxnId="{E091894D-B008-4313-AC58-35EC90215EFC}">
      <dgm:prSet/>
      <dgm:spPr/>
      <dgm:t>
        <a:bodyPr/>
        <a:lstStyle/>
        <a:p>
          <a:endParaRPr lang="en-IL"/>
        </a:p>
      </dgm:t>
    </dgm:pt>
    <dgm:pt modelId="{9F152265-E3AD-4137-8846-261F5F5B9CDA}">
      <dgm:prSet phldrT="[Text]" phldr="0"/>
      <dgm:spPr/>
      <dgm:t>
        <a:bodyPr/>
        <a:lstStyle/>
        <a:p>
          <a:r>
            <a:rPr lang="en-US" dirty="0"/>
            <a:t>Digital signatures</a:t>
          </a:r>
          <a:endParaRPr lang="en-IL" dirty="0"/>
        </a:p>
      </dgm:t>
    </dgm:pt>
    <dgm:pt modelId="{AFBEAB81-55B8-46FC-8B21-CEDF559E6F1A}" type="parTrans" cxnId="{7EA96EA6-14D9-4095-BA08-746C5631C5B7}">
      <dgm:prSet/>
      <dgm:spPr/>
      <dgm:t>
        <a:bodyPr/>
        <a:lstStyle/>
        <a:p>
          <a:endParaRPr lang="en-IL"/>
        </a:p>
      </dgm:t>
    </dgm:pt>
    <dgm:pt modelId="{8C855010-A87A-40DF-87B4-83EE8F05A2D6}" type="sibTrans" cxnId="{7EA96EA6-14D9-4095-BA08-746C5631C5B7}">
      <dgm:prSet/>
      <dgm:spPr/>
      <dgm:t>
        <a:bodyPr/>
        <a:lstStyle/>
        <a:p>
          <a:endParaRPr lang="en-IL"/>
        </a:p>
      </dgm:t>
    </dgm:pt>
    <dgm:pt modelId="{977A9019-5F14-4220-8090-ABACB936DADB}">
      <dgm:prSet phldrT="[Text]" phldr="0"/>
      <dgm:spPr/>
      <dgm:t>
        <a:bodyPr/>
        <a:lstStyle/>
        <a:p>
          <a:r>
            <a:rPr lang="en-US" dirty="0"/>
            <a:t>Extension tiers</a:t>
          </a:r>
          <a:endParaRPr lang="en-IL" dirty="0"/>
        </a:p>
      </dgm:t>
    </dgm:pt>
    <dgm:pt modelId="{7327EB53-AF03-40C3-986A-9A9B20DC8AEB}" type="parTrans" cxnId="{97978F59-3EAE-4387-B520-90912E0FE147}">
      <dgm:prSet/>
      <dgm:spPr/>
      <dgm:t>
        <a:bodyPr/>
        <a:lstStyle/>
        <a:p>
          <a:endParaRPr lang="en-IL"/>
        </a:p>
      </dgm:t>
    </dgm:pt>
    <dgm:pt modelId="{4CBE25C9-15FC-44CD-91C1-125C81C36319}" type="sibTrans" cxnId="{97978F59-3EAE-4387-B520-90912E0FE147}">
      <dgm:prSet/>
      <dgm:spPr/>
      <dgm:t>
        <a:bodyPr/>
        <a:lstStyle/>
        <a:p>
          <a:endParaRPr lang="en-IL"/>
        </a:p>
      </dgm:t>
    </dgm:pt>
    <dgm:pt modelId="{E3618259-3071-4757-8AF3-7698D14DA8AC}">
      <dgm:prSet/>
      <dgm:spPr/>
      <dgm:t>
        <a:bodyPr/>
        <a:lstStyle/>
        <a:p>
          <a:r>
            <a:rPr lang="en-US" dirty="0"/>
            <a:t>Collisions and false positives</a:t>
          </a:r>
          <a:endParaRPr lang="en-IL" dirty="0"/>
        </a:p>
      </dgm:t>
    </dgm:pt>
    <dgm:pt modelId="{E54A3F14-FC69-4752-86C0-BAA78A6D0190}" type="parTrans" cxnId="{B24D3FD0-1F79-4956-BCDD-0349B79F7D4A}">
      <dgm:prSet/>
      <dgm:spPr/>
      <dgm:t>
        <a:bodyPr/>
        <a:lstStyle/>
        <a:p>
          <a:endParaRPr lang="en-IL"/>
        </a:p>
      </dgm:t>
    </dgm:pt>
    <dgm:pt modelId="{CF0CBE26-5A52-46F2-A165-1FE803586953}" type="sibTrans" cxnId="{B24D3FD0-1F79-4956-BCDD-0349B79F7D4A}">
      <dgm:prSet/>
      <dgm:spPr/>
      <dgm:t>
        <a:bodyPr/>
        <a:lstStyle/>
        <a:p>
          <a:endParaRPr lang="en-IL"/>
        </a:p>
      </dgm:t>
    </dgm:pt>
    <dgm:pt modelId="{09FB51B6-14CA-40E1-A0EE-B9A452544DD6}">
      <dgm:prSet/>
      <dgm:spPr/>
      <dgm:t>
        <a:bodyPr/>
        <a:lstStyle/>
        <a:p>
          <a:r>
            <a:rPr lang="en-US" dirty="0"/>
            <a:t>Apply the algorithm to entire file systems</a:t>
          </a:r>
          <a:endParaRPr lang="en-IL" dirty="0"/>
        </a:p>
      </dgm:t>
    </dgm:pt>
    <dgm:pt modelId="{562981CD-7934-4346-A033-461A1D685351}" type="parTrans" cxnId="{35E672F9-D5DB-4AA6-95F5-DBD6EC2C3FF6}">
      <dgm:prSet/>
      <dgm:spPr/>
      <dgm:t>
        <a:bodyPr/>
        <a:lstStyle/>
        <a:p>
          <a:endParaRPr lang="en-IL"/>
        </a:p>
      </dgm:t>
    </dgm:pt>
    <dgm:pt modelId="{61C97191-4479-4EA5-9820-155470604BDE}" type="sibTrans" cxnId="{35E672F9-D5DB-4AA6-95F5-DBD6EC2C3FF6}">
      <dgm:prSet/>
      <dgm:spPr/>
      <dgm:t>
        <a:bodyPr/>
        <a:lstStyle/>
        <a:p>
          <a:endParaRPr lang="en-IL"/>
        </a:p>
      </dgm:t>
    </dgm:pt>
    <dgm:pt modelId="{E9308E5A-2FB5-43F9-B76C-899242258885}">
      <dgm:prSet/>
      <dgm:spPr/>
      <dgm:t>
        <a:bodyPr/>
        <a:lstStyle/>
        <a:p>
          <a:r>
            <a:rPr lang="en-US" dirty="0"/>
            <a:t>Runtime, memory usage, performance</a:t>
          </a:r>
          <a:endParaRPr lang="en-IL" dirty="0"/>
        </a:p>
      </dgm:t>
    </dgm:pt>
    <dgm:pt modelId="{AC628D86-8535-4316-B357-A00AB2926043}" type="parTrans" cxnId="{A5380E33-6CCE-414B-8483-520C551ED54A}">
      <dgm:prSet/>
      <dgm:spPr/>
      <dgm:t>
        <a:bodyPr/>
        <a:lstStyle/>
        <a:p>
          <a:endParaRPr lang="en-IL"/>
        </a:p>
      </dgm:t>
    </dgm:pt>
    <dgm:pt modelId="{6D1798B3-D939-4D30-B054-13263D030657}" type="sibTrans" cxnId="{A5380E33-6CCE-414B-8483-520C551ED54A}">
      <dgm:prSet/>
      <dgm:spPr/>
      <dgm:t>
        <a:bodyPr/>
        <a:lstStyle/>
        <a:p>
          <a:endParaRPr lang="en-IL"/>
        </a:p>
      </dgm:t>
    </dgm:pt>
    <dgm:pt modelId="{005FF78B-DC1D-4EB4-98CB-32DA22429AC2}">
      <dgm:prSet/>
      <dgm:spPr/>
      <dgm:t>
        <a:bodyPr/>
        <a:lstStyle/>
        <a:p>
          <a:r>
            <a:rPr lang="en-US" dirty="0"/>
            <a:t>Extend MetaLink to support digests</a:t>
          </a:r>
          <a:endParaRPr lang="en-IL" dirty="0"/>
        </a:p>
      </dgm:t>
    </dgm:pt>
    <dgm:pt modelId="{0A92A856-FB51-430F-B516-9533A0EDFDD0}" type="parTrans" cxnId="{49C2E0BA-55B9-49F2-9B14-DDA08870A126}">
      <dgm:prSet/>
      <dgm:spPr/>
      <dgm:t>
        <a:bodyPr/>
        <a:lstStyle/>
        <a:p>
          <a:endParaRPr lang="en-IL"/>
        </a:p>
      </dgm:t>
    </dgm:pt>
    <dgm:pt modelId="{37215DE9-CC52-4460-93BE-C699E6312E39}" type="sibTrans" cxnId="{49C2E0BA-55B9-49F2-9B14-DDA08870A126}">
      <dgm:prSet/>
      <dgm:spPr/>
      <dgm:t>
        <a:bodyPr/>
        <a:lstStyle/>
        <a:p>
          <a:endParaRPr lang="en-IL"/>
        </a:p>
      </dgm:t>
    </dgm:pt>
    <dgm:pt modelId="{C4FF96A4-448A-4DE5-9F2B-2688AB3700FA}">
      <dgm:prSet/>
      <dgm:spPr/>
      <dgm:t>
        <a:bodyPr/>
        <a:lstStyle/>
        <a:p>
          <a:r>
            <a:rPr lang="en-US" dirty="0"/>
            <a:t>Check digests before downloading</a:t>
          </a:r>
          <a:endParaRPr lang="en-IL" dirty="0"/>
        </a:p>
      </dgm:t>
    </dgm:pt>
    <dgm:pt modelId="{F819B79D-866A-4082-8499-F3E761B71BC0}" type="parTrans" cxnId="{7CD758EC-C344-4D6C-9095-2970555C71F0}">
      <dgm:prSet/>
      <dgm:spPr/>
      <dgm:t>
        <a:bodyPr/>
        <a:lstStyle/>
        <a:p>
          <a:endParaRPr lang="en-IL"/>
        </a:p>
      </dgm:t>
    </dgm:pt>
    <dgm:pt modelId="{9C16DB1C-32C8-43C9-8267-2D36C7F0D2DE}" type="sibTrans" cxnId="{7CD758EC-C344-4D6C-9095-2970555C71F0}">
      <dgm:prSet/>
      <dgm:spPr/>
      <dgm:t>
        <a:bodyPr/>
        <a:lstStyle/>
        <a:p>
          <a:endParaRPr lang="en-IL"/>
        </a:p>
      </dgm:t>
    </dgm:pt>
    <dgm:pt modelId="{8DCE3E85-8B1F-4EE1-8C5F-50557B187A6C}">
      <dgm:prSet/>
      <dgm:spPr/>
      <dgm:t>
        <a:bodyPr/>
        <a:lstStyle/>
        <a:p>
          <a:r>
            <a:rPr lang="en-US" dirty="0"/>
            <a:t>Apply to downloadable content that may be repacked (e.g. APKs, Installer packages)</a:t>
          </a:r>
          <a:endParaRPr lang="en-IL" dirty="0"/>
        </a:p>
      </dgm:t>
    </dgm:pt>
    <dgm:pt modelId="{6DCF9196-CA07-491F-82CE-D1459AA42308}" type="parTrans" cxnId="{C07A3DDA-D7B6-4FE3-8052-95908D49872A}">
      <dgm:prSet/>
      <dgm:spPr/>
      <dgm:t>
        <a:bodyPr/>
        <a:lstStyle/>
        <a:p>
          <a:endParaRPr lang="en-IL"/>
        </a:p>
      </dgm:t>
    </dgm:pt>
    <dgm:pt modelId="{55C317CD-3BDE-4BE8-9B8F-27320E847DA0}" type="sibTrans" cxnId="{C07A3DDA-D7B6-4FE3-8052-95908D49872A}">
      <dgm:prSet/>
      <dgm:spPr/>
      <dgm:t>
        <a:bodyPr/>
        <a:lstStyle/>
        <a:p>
          <a:endParaRPr lang="en-IL"/>
        </a:p>
      </dgm:t>
    </dgm:pt>
    <dgm:pt modelId="{70D81B14-B54B-4CFA-94B5-DDA6535720C1}">
      <dgm:prSet/>
      <dgm:spPr/>
      <dgm:t>
        <a:bodyPr/>
        <a:lstStyle/>
        <a:p>
          <a:r>
            <a:rPr lang="en-US" dirty="0"/>
            <a:t>Sample: ignoring shared prefixes for GitHub, SourceForge, and Apache downloads</a:t>
          </a:r>
          <a:endParaRPr lang="en-IL" dirty="0"/>
        </a:p>
      </dgm:t>
    </dgm:pt>
    <dgm:pt modelId="{1F366C63-4F40-45F5-92AC-F0B4FDD3FCC0}" type="parTrans" cxnId="{83DE1290-3E40-48D6-B118-DB7DCAC752C6}">
      <dgm:prSet/>
      <dgm:spPr/>
      <dgm:t>
        <a:bodyPr/>
        <a:lstStyle/>
        <a:p>
          <a:endParaRPr lang="en-IL"/>
        </a:p>
      </dgm:t>
    </dgm:pt>
    <dgm:pt modelId="{568AD932-8552-4660-975E-1DEA7E127DF1}" type="sibTrans" cxnId="{83DE1290-3E40-48D6-B118-DB7DCAC752C6}">
      <dgm:prSet/>
      <dgm:spPr/>
      <dgm:t>
        <a:bodyPr/>
        <a:lstStyle/>
        <a:p>
          <a:endParaRPr lang="en-IL"/>
        </a:p>
      </dgm:t>
    </dgm:pt>
    <dgm:pt modelId="{C89DA9A4-A0BE-4DAC-A2C3-8D9332BF6A18}" type="pres">
      <dgm:prSet presAssocID="{C8E9708F-8A9A-4E7E-902E-4E9BC9EF3CBC}" presName="diagram" presStyleCnt="0">
        <dgm:presLayoutVars>
          <dgm:dir/>
          <dgm:resizeHandles val="exact"/>
        </dgm:presLayoutVars>
      </dgm:prSet>
      <dgm:spPr/>
    </dgm:pt>
    <dgm:pt modelId="{B0606FDA-CF76-423F-8ED8-D08300F5AD39}" type="pres">
      <dgm:prSet presAssocID="{D6D2AC25-4202-4D9A-8F1C-EE20D7F6B9A0}" presName="node" presStyleLbl="node1" presStyleIdx="0" presStyleCnt="5">
        <dgm:presLayoutVars>
          <dgm:bulletEnabled val="1"/>
        </dgm:presLayoutVars>
      </dgm:prSet>
      <dgm:spPr/>
    </dgm:pt>
    <dgm:pt modelId="{79780C25-E29E-4F26-A997-6470E6EB1E51}" type="pres">
      <dgm:prSet presAssocID="{28AE48B3-20FB-4AB7-B2C8-5025EB0893D6}" presName="sibTrans" presStyleCnt="0"/>
      <dgm:spPr/>
    </dgm:pt>
    <dgm:pt modelId="{EAD2FE68-DCE3-4CDB-AEDC-F5CCE6DF90F2}" type="pres">
      <dgm:prSet presAssocID="{DA0F7082-2763-48AB-BD28-9AA588691518}" presName="node" presStyleLbl="node1" presStyleIdx="1" presStyleCnt="5">
        <dgm:presLayoutVars>
          <dgm:bulletEnabled val="1"/>
        </dgm:presLayoutVars>
      </dgm:prSet>
      <dgm:spPr/>
    </dgm:pt>
    <dgm:pt modelId="{6F4D552C-E22E-4142-9301-2748A6922371}" type="pres">
      <dgm:prSet presAssocID="{CC8D1F49-8AC7-428E-A19E-D3E2E20B03AD}" presName="sibTrans" presStyleCnt="0"/>
      <dgm:spPr/>
    </dgm:pt>
    <dgm:pt modelId="{507204B1-DDE5-487D-95CE-C06DEE3C8A89}" type="pres">
      <dgm:prSet presAssocID="{D05CB2FB-E43C-4BC6-8BC4-BFD82A27D91A}" presName="node" presStyleLbl="node1" presStyleIdx="2" presStyleCnt="5">
        <dgm:presLayoutVars>
          <dgm:bulletEnabled val="1"/>
        </dgm:presLayoutVars>
      </dgm:prSet>
      <dgm:spPr/>
    </dgm:pt>
    <dgm:pt modelId="{C5DEA2EA-12E9-424F-902F-26B5D900842A}" type="pres">
      <dgm:prSet presAssocID="{146AA3C5-15CE-4652-B2A2-EFEB80B501BA}" presName="sibTrans" presStyleCnt="0"/>
      <dgm:spPr/>
    </dgm:pt>
    <dgm:pt modelId="{E2AEB593-7A9E-443A-A490-FE69A61D4FBB}" type="pres">
      <dgm:prSet presAssocID="{9F152265-E3AD-4137-8846-261F5F5B9CDA}" presName="node" presStyleLbl="node1" presStyleIdx="3" presStyleCnt="5">
        <dgm:presLayoutVars>
          <dgm:bulletEnabled val="1"/>
        </dgm:presLayoutVars>
      </dgm:prSet>
      <dgm:spPr/>
    </dgm:pt>
    <dgm:pt modelId="{F877B8B5-A4AF-445D-A037-994C119F35DB}" type="pres">
      <dgm:prSet presAssocID="{8C855010-A87A-40DF-87B4-83EE8F05A2D6}" presName="sibTrans" presStyleCnt="0"/>
      <dgm:spPr/>
    </dgm:pt>
    <dgm:pt modelId="{83F5B947-40BE-46F3-A14B-C6E4616C9BD0}" type="pres">
      <dgm:prSet presAssocID="{977A9019-5F14-4220-8090-ABACB936DADB}" presName="node" presStyleLbl="node1" presStyleIdx="4" presStyleCnt="5">
        <dgm:presLayoutVars>
          <dgm:bulletEnabled val="1"/>
        </dgm:presLayoutVars>
      </dgm:prSet>
      <dgm:spPr/>
    </dgm:pt>
  </dgm:ptLst>
  <dgm:cxnLst>
    <dgm:cxn modelId="{C395B505-3F28-4F13-8A71-D4F68117AC2D}" type="presOf" srcId="{09FB51B6-14CA-40E1-A0EE-B9A452544DD6}" destId="{EAD2FE68-DCE3-4CDB-AEDC-F5CCE6DF90F2}" srcOrd="0" destOrd="1" presId="urn:microsoft.com/office/officeart/2005/8/layout/default"/>
    <dgm:cxn modelId="{68DB841D-D150-4F0E-8F6B-7FF32487F266}" type="presOf" srcId="{DA0F7082-2763-48AB-BD28-9AA588691518}" destId="{EAD2FE68-DCE3-4CDB-AEDC-F5CCE6DF90F2}" srcOrd="0" destOrd="0" presId="urn:microsoft.com/office/officeart/2005/8/layout/default"/>
    <dgm:cxn modelId="{A5380E33-6CCE-414B-8483-520C551ED54A}" srcId="{DA0F7082-2763-48AB-BD28-9AA588691518}" destId="{E9308E5A-2FB5-43F9-B76C-899242258885}" srcOrd="1" destOrd="0" parTransId="{AC628D86-8535-4316-B357-A00AB2926043}" sibTransId="{6D1798B3-D939-4D30-B054-13263D030657}"/>
    <dgm:cxn modelId="{6ADCA662-0884-412C-94B4-90C5129F2A89}" type="presOf" srcId="{E3618259-3071-4757-8AF3-7698D14DA8AC}" destId="{B0606FDA-CF76-423F-8ED8-D08300F5AD39}" srcOrd="0" destOrd="1" presId="urn:microsoft.com/office/officeart/2005/8/layout/default"/>
    <dgm:cxn modelId="{E2FC0366-0469-47C0-8EC3-066ECE39AB91}" type="presOf" srcId="{C4FF96A4-448A-4DE5-9F2B-2688AB3700FA}" destId="{507204B1-DDE5-487D-95CE-C06DEE3C8A89}" srcOrd="0" destOrd="2" presId="urn:microsoft.com/office/officeart/2005/8/layout/default"/>
    <dgm:cxn modelId="{E091894D-B008-4313-AC58-35EC90215EFC}" srcId="{C8E9708F-8A9A-4E7E-902E-4E9BC9EF3CBC}" destId="{D05CB2FB-E43C-4BC6-8BC4-BFD82A27D91A}" srcOrd="2" destOrd="0" parTransId="{216AF984-3E9A-44EC-A722-57D64E7FA87B}" sibTransId="{146AA3C5-15CE-4652-B2A2-EFEB80B501BA}"/>
    <dgm:cxn modelId="{BA0E1751-E764-40EA-81BF-752E0C3F9EEB}" type="presOf" srcId="{70D81B14-B54B-4CFA-94B5-DDA6535720C1}" destId="{83F5B947-40BE-46F3-A14B-C6E4616C9BD0}" srcOrd="0" destOrd="1" presId="urn:microsoft.com/office/officeart/2005/8/layout/default"/>
    <dgm:cxn modelId="{7EB64658-B563-44C1-BEDD-AEBBE54AAF1E}" type="presOf" srcId="{005FF78B-DC1D-4EB4-98CB-32DA22429AC2}" destId="{507204B1-DDE5-487D-95CE-C06DEE3C8A89}" srcOrd="0" destOrd="1" presId="urn:microsoft.com/office/officeart/2005/8/layout/default"/>
    <dgm:cxn modelId="{97978F59-3EAE-4387-B520-90912E0FE147}" srcId="{C8E9708F-8A9A-4E7E-902E-4E9BC9EF3CBC}" destId="{977A9019-5F14-4220-8090-ABACB936DADB}" srcOrd="4" destOrd="0" parTransId="{7327EB53-AF03-40C3-986A-9A9B20DC8AEB}" sibTransId="{4CBE25C9-15FC-44CD-91C1-125C81C36319}"/>
    <dgm:cxn modelId="{B0715786-DFDA-418E-BF0C-5AC6B1CF5E83}" type="presOf" srcId="{8DCE3E85-8B1F-4EE1-8C5F-50557B187A6C}" destId="{E2AEB593-7A9E-443A-A490-FE69A61D4FBB}" srcOrd="0" destOrd="1" presId="urn:microsoft.com/office/officeart/2005/8/layout/default"/>
    <dgm:cxn modelId="{4BF15789-0289-41BE-BE55-582DABC112A6}" type="presOf" srcId="{977A9019-5F14-4220-8090-ABACB936DADB}" destId="{83F5B947-40BE-46F3-A14B-C6E4616C9BD0}" srcOrd="0" destOrd="0" presId="urn:microsoft.com/office/officeart/2005/8/layout/default"/>
    <dgm:cxn modelId="{83DE1290-3E40-48D6-B118-DB7DCAC752C6}" srcId="{977A9019-5F14-4220-8090-ABACB936DADB}" destId="{70D81B14-B54B-4CFA-94B5-DDA6535720C1}" srcOrd="0" destOrd="0" parTransId="{1F366C63-4F40-45F5-92AC-F0B4FDD3FCC0}" sibTransId="{568AD932-8552-4660-975E-1DEA7E127DF1}"/>
    <dgm:cxn modelId="{1B4E0996-A7A5-466F-88B0-F058F8711723}" type="presOf" srcId="{C8E9708F-8A9A-4E7E-902E-4E9BC9EF3CBC}" destId="{C89DA9A4-A0BE-4DAC-A2C3-8D9332BF6A18}" srcOrd="0" destOrd="0" presId="urn:microsoft.com/office/officeart/2005/8/layout/default"/>
    <dgm:cxn modelId="{7EA96EA6-14D9-4095-BA08-746C5631C5B7}" srcId="{C8E9708F-8A9A-4E7E-902E-4E9BC9EF3CBC}" destId="{9F152265-E3AD-4137-8846-261F5F5B9CDA}" srcOrd="3" destOrd="0" parTransId="{AFBEAB81-55B8-46FC-8B21-CEDF559E6F1A}" sibTransId="{8C855010-A87A-40DF-87B4-83EE8F05A2D6}"/>
    <dgm:cxn modelId="{B68CF3AF-29E3-436F-817B-A14BA687EDAB}" type="presOf" srcId="{D05CB2FB-E43C-4BC6-8BC4-BFD82A27D91A}" destId="{507204B1-DDE5-487D-95CE-C06DEE3C8A89}" srcOrd="0" destOrd="0" presId="urn:microsoft.com/office/officeart/2005/8/layout/default"/>
    <dgm:cxn modelId="{038BE9B3-4D83-4A70-BD9F-9E4513750BF9}" type="presOf" srcId="{E9308E5A-2FB5-43F9-B76C-899242258885}" destId="{EAD2FE68-DCE3-4CDB-AEDC-F5CCE6DF90F2}" srcOrd="0" destOrd="2" presId="urn:microsoft.com/office/officeart/2005/8/layout/default"/>
    <dgm:cxn modelId="{DC7566B9-1751-4282-85CE-5CD241F39C5C}" type="presOf" srcId="{D6D2AC25-4202-4D9A-8F1C-EE20D7F6B9A0}" destId="{B0606FDA-CF76-423F-8ED8-D08300F5AD39}" srcOrd="0" destOrd="0" presId="urn:microsoft.com/office/officeart/2005/8/layout/default"/>
    <dgm:cxn modelId="{49C2E0BA-55B9-49F2-9B14-DDA08870A126}" srcId="{D05CB2FB-E43C-4BC6-8BC4-BFD82A27D91A}" destId="{005FF78B-DC1D-4EB4-98CB-32DA22429AC2}" srcOrd="0" destOrd="0" parTransId="{0A92A856-FB51-430F-B516-9533A0EDFDD0}" sibTransId="{37215DE9-CC52-4460-93BE-C699E6312E39}"/>
    <dgm:cxn modelId="{BEB69FC9-4576-4E50-8F29-737A597D1E9E}" srcId="{C8E9708F-8A9A-4E7E-902E-4E9BC9EF3CBC}" destId="{D6D2AC25-4202-4D9A-8F1C-EE20D7F6B9A0}" srcOrd="0" destOrd="0" parTransId="{D2FEE232-5422-4829-899E-7D129E47A1A9}" sibTransId="{28AE48B3-20FB-4AB7-B2C8-5025EB0893D6}"/>
    <dgm:cxn modelId="{B24D3FD0-1F79-4956-BCDD-0349B79F7D4A}" srcId="{D6D2AC25-4202-4D9A-8F1C-EE20D7F6B9A0}" destId="{E3618259-3071-4757-8AF3-7698D14DA8AC}" srcOrd="0" destOrd="0" parTransId="{E54A3F14-FC69-4752-86C0-BAA78A6D0190}" sibTransId="{CF0CBE26-5A52-46F2-A165-1FE803586953}"/>
    <dgm:cxn modelId="{22262BDA-32F8-4904-BA45-DB315B4FAB44}" type="presOf" srcId="{9F152265-E3AD-4137-8846-261F5F5B9CDA}" destId="{E2AEB593-7A9E-443A-A490-FE69A61D4FBB}" srcOrd="0" destOrd="0" presId="urn:microsoft.com/office/officeart/2005/8/layout/default"/>
    <dgm:cxn modelId="{C07A3DDA-D7B6-4FE3-8052-95908D49872A}" srcId="{9F152265-E3AD-4137-8846-261F5F5B9CDA}" destId="{8DCE3E85-8B1F-4EE1-8C5F-50557B187A6C}" srcOrd="0" destOrd="0" parTransId="{6DCF9196-CA07-491F-82CE-D1459AA42308}" sibTransId="{55C317CD-3BDE-4BE8-9B8F-27320E847DA0}"/>
    <dgm:cxn modelId="{7CD758EC-C344-4D6C-9095-2970555C71F0}" srcId="{D05CB2FB-E43C-4BC6-8BC4-BFD82A27D91A}" destId="{C4FF96A4-448A-4DE5-9F2B-2688AB3700FA}" srcOrd="1" destOrd="0" parTransId="{F819B79D-866A-4082-8499-F3E761B71BC0}" sibTransId="{9C16DB1C-32C8-43C9-8267-2D36C7F0D2DE}"/>
    <dgm:cxn modelId="{35E672F9-D5DB-4AA6-95F5-DBD6EC2C3FF6}" srcId="{DA0F7082-2763-48AB-BD28-9AA588691518}" destId="{09FB51B6-14CA-40E1-A0EE-B9A452544DD6}" srcOrd="0" destOrd="0" parTransId="{562981CD-7934-4346-A033-461A1D685351}" sibTransId="{61C97191-4479-4EA5-9820-155470604BDE}"/>
    <dgm:cxn modelId="{33AA10FC-F123-479A-B21B-845054A3091F}" srcId="{C8E9708F-8A9A-4E7E-902E-4E9BC9EF3CBC}" destId="{DA0F7082-2763-48AB-BD28-9AA588691518}" srcOrd="1" destOrd="0" parTransId="{84D3E053-A521-4EA4-9F24-74AC4DB77637}" sibTransId="{CC8D1F49-8AC7-428E-A19E-D3E2E20B03AD}"/>
    <dgm:cxn modelId="{46B6FA15-F770-4659-8DB0-E4655778A1DE}" type="presParOf" srcId="{C89DA9A4-A0BE-4DAC-A2C3-8D9332BF6A18}" destId="{B0606FDA-CF76-423F-8ED8-D08300F5AD39}" srcOrd="0" destOrd="0" presId="urn:microsoft.com/office/officeart/2005/8/layout/default"/>
    <dgm:cxn modelId="{B98D0C43-5809-4644-9EE9-C1CE5603084B}" type="presParOf" srcId="{C89DA9A4-A0BE-4DAC-A2C3-8D9332BF6A18}" destId="{79780C25-E29E-4F26-A997-6470E6EB1E51}" srcOrd="1" destOrd="0" presId="urn:microsoft.com/office/officeart/2005/8/layout/default"/>
    <dgm:cxn modelId="{BDB77445-E228-4909-95F3-FA2EEC62F27B}" type="presParOf" srcId="{C89DA9A4-A0BE-4DAC-A2C3-8D9332BF6A18}" destId="{EAD2FE68-DCE3-4CDB-AEDC-F5CCE6DF90F2}" srcOrd="2" destOrd="0" presId="urn:microsoft.com/office/officeart/2005/8/layout/default"/>
    <dgm:cxn modelId="{12510EF6-9013-47FE-BAD2-8EE858752C66}" type="presParOf" srcId="{C89DA9A4-A0BE-4DAC-A2C3-8D9332BF6A18}" destId="{6F4D552C-E22E-4142-9301-2748A6922371}" srcOrd="3" destOrd="0" presId="urn:microsoft.com/office/officeart/2005/8/layout/default"/>
    <dgm:cxn modelId="{CDE397C3-A942-4947-A4D6-FE06BB2D4239}" type="presParOf" srcId="{C89DA9A4-A0BE-4DAC-A2C3-8D9332BF6A18}" destId="{507204B1-DDE5-487D-95CE-C06DEE3C8A89}" srcOrd="4" destOrd="0" presId="urn:microsoft.com/office/officeart/2005/8/layout/default"/>
    <dgm:cxn modelId="{387B8EF6-659A-4707-81E4-DF961CC31F06}" type="presParOf" srcId="{C89DA9A4-A0BE-4DAC-A2C3-8D9332BF6A18}" destId="{C5DEA2EA-12E9-424F-902F-26B5D900842A}" srcOrd="5" destOrd="0" presId="urn:microsoft.com/office/officeart/2005/8/layout/default"/>
    <dgm:cxn modelId="{DA8327FF-88A2-482A-9304-82A17912EE31}" type="presParOf" srcId="{C89DA9A4-A0BE-4DAC-A2C3-8D9332BF6A18}" destId="{E2AEB593-7A9E-443A-A490-FE69A61D4FBB}" srcOrd="6" destOrd="0" presId="urn:microsoft.com/office/officeart/2005/8/layout/default"/>
    <dgm:cxn modelId="{C0333B2D-5540-4719-97D3-CCC36027C0DF}" type="presParOf" srcId="{C89DA9A4-A0BE-4DAC-A2C3-8D9332BF6A18}" destId="{F877B8B5-A4AF-445D-A037-994C119F35DB}" srcOrd="7" destOrd="0" presId="urn:microsoft.com/office/officeart/2005/8/layout/default"/>
    <dgm:cxn modelId="{030CA1DE-F5C3-4DD0-A66E-1262BE0DD401}" type="presParOf" srcId="{C89DA9A4-A0BE-4DAC-A2C3-8D9332BF6A18}" destId="{83F5B947-40BE-46F3-A14B-C6E4616C9BD0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C72AF26-AFEB-4A4B-ACDC-1E9EAFCA6F97}" type="doc">
      <dgm:prSet loTypeId="urn:microsoft.com/office/officeart/2005/8/layout/default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IL"/>
        </a:p>
      </dgm:t>
    </dgm:pt>
    <dgm:pt modelId="{E54C591D-0E34-4A65-A148-EBAB8AF44C5A}">
      <dgm:prSet phldrT="[Text]" phldr="0"/>
      <dgm:spPr/>
      <dgm:t>
        <a:bodyPr/>
        <a:lstStyle/>
        <a:p>
          <a:r>
            <a:rPr lang="en-US" dirty="0"/>
            <a:t>Opaque to OS search and archiving</a:t>
          </a:r>
          <a:endParaRPr lang="en-IL" dirty="0"/>
        </a:p>
      </dgm:t>
    </dgm:pt>
    <dgm:pt modelId="{6FB0D3B5-6FAB-4CAB-8600-5ABF3F757CD4}" type="parTrans" cxnId="{41E45613-D56E-4610-9123-5270E8A4EB34}">
      <dgm:prSet/>
      <dgm:spPr/>
      <dgm:t>
        <a:bodyPr/>
        <a:lstStyle/>
        <a:p>
          <a:endParaRPr lang="en-IL"/>
        </a:p>
      </dgm:t>
    </dgm:pt>
    <dgm:pt modelId="{0BC00534-CC2A-48C2-8A65-7BD1E5E6AE12}" type="sibTrans" cxnId="{41E45613-D56E-4610-9123-5270E8A4EB34}">
      <dgm:prSet/>
      <dgm:spPr/>
      <dgm:t>
        <a:bodyPr/>
        <a:lstStyle/>
        <a:p>
          <a:endParaRPr lang="en-IL"/>
        </a:p>
      </dgm:t>
    </dgm:pt>
    <dgm:pt modelId="{939E7E65-006C-4A2F-933E-437EE93C4CF0}">
      <dgm:prSet phldrT="[Text]" phldr="0"/>
      <dgm:spPr/>
      <dgm:t>
        <a:bodyPr/>
        <a:lstStyle/>
        <a:p>
          <a:r>
            <a:rPr lang="en-US" dirty="0"/>
            <a:t>Can’t Read or Write inside natively via OS</a:t>
          </a:r>
          <a:endParaRPr lang="en-IL" dirty="0"/>
        </a:p>
      </dgm:t>
    </dgm:pt>
    <dgm:pt modelId="{6D9288B4-5A15-464A-8BDF-5F1D659C2F2C}" type="parTrans" cxnId="{B03629B2-11CA-4EFC-BB61-4EFEB3AB7AE6}">
      <dgm:prSet/>
      <dgm:spPr/>
      <dgm:t>
        <a:bodyPr/>
        <a:lstStyle/>
        <a:p>
          <a:endParaRPr lang="en-IL"/>
        </a:p>
      </dgm:t>
    </dgm:pt>
    <dgm:pt modelId="{63D4C750-7C1C-4C2A-BA36-C4E2CB9749E4}" type="sibTrans" cxnId="{B03629B2-11CA-4EFC-BB61-4EFEB3AB7AE6}">
      <dgm:prSet/>
      <dgm:spPr/>
      <dgm:t>
        <a:bodyPr/>
        <a:lstStyle/>
        <a:p>
          <a:endParaRPr lang="en-IL"/>
        </a:p>
      </dgm:t>
    </dgm:pt>
    <dgm:pt modelId="{C1D8AC1F-7B90-4D09-8853-7EB8C8D0AFB7}">
      <dgm:prSet phldrT="[Text]" phldr="0"/>
      <dgm:spPr/>
      <dgm:t>
        <a:bodyPr/>
        <a:lstStyle/>
        <a:p>
          <a:r>
            <a:rPr lang="en-US" dirty="0">
              <a:solidFill>
                <a:srgbClr val="FF0000"/>
              </a:solidFill>
            </a:rPr>
            <a:t>Adding/Removing files </a:t>
          </a:r>
          <a:r>
            <a:rPr lang="en-US" dirty="0"/>
            <a:t>from the archive changes the on-disk byte representation</a:t>
          </a:r>
          <a:endParaRPr lang="en-IL" dirty="0"/>
        </a:p>
      </dgm:t>
    </dgm:pt>
    <dgm:pt modelId="{EBF7CB63-A6B2-497D-A172-158AE3D1C7D4}" type="parTrans" cxnId="{0E0755EA-82CF-4B32-A93A-5DE8598FACB9}">
      <dgm:prSet/>
      <dgm:spPr/>
      <dgm:t>
        <a:bodyPr/>
        <a:lstStyle/>
        <a:p>
          <a:endParaRPr lang="en-IL"/>
        </a:p>
      </dgm:t>
    </dgm:pt>
    <dgm:pt modelId="{C6B0AB48-C7A6-4D50-826B-C18213B256B7}" type="sibTrans" cxnId="{0E0755EA-82CF-4B32-A93A-5DE8598FACB9}">
      <dgm:prSet/>
      <dgm:spPr/>
      <dgm:t>
        <a:bodyPr/>
        <a:lstStyle/>
        <a:p>
          <a:endParaRPr lang="en-IL"/>
        </a:p>
      </dgm:t>
    </dgm:pt>
    <dgm:pt modelId="{8CAEE307-B002-4A3D-814D-D5CEC4553962}">
      <dgm:prSet phldrT="[Text]" phldr="0"/>
      <dgm:spPr/>
      <dgm:t>
        <a:bodyPr/>
        <a:lstStyle/>
        <a:p>
          <a:r>
            <a:rPr lang="en-US" dirty="0"/>
            <a:t>No easy way to tell if two compressed archives are equivalent</a:t>
          </a:r>
          <a:endParaRPr lang="en-IL" dirty="0"/>
        </a:p>
      </dgm:t>
    </dgm:pt>
    <dgm:pt modelId="{65EEA096-918B-4EEF-BC35-D682038B45FC}" type="parTrans" cxnId="{E094E78F-3D39-4616-BE6D-36937080F5A8}">
      <dgm:prSet/>
      <dgm:spPr/>
      <dgm:t>
        <a:bodyPr/>
        <a:lstStyle/>
        <a:p>
          <a:endParaRPr lang="en-IL"/>
        </a:p>
      </dgm:t>
    </dgm:pt>
    <dgm:pt modelId="{D48C44C1-672A-4255-BB71-B46C607B3A6B}" type="sibTrans" cxnId="{E094E78F-3D39-4616-BE6D-36937080F5A8}">
      <dgm:prSet/>
      <dgm:spPr/>
      <dgm:t>
        <a:bodyPr/>
        <a:lstStyle/>
        <a:p>
          <a:endParaRPr lang="en-IL"/>
        </a:p>
      </dgm:t>
    </dgm:pt>
    <dgm:pt modelId="{C62500E1-38FF-4BDD-BE2D-AB49401BF582}">
      <dgm:prSet phldrT="[Text]" phldr="0"/>
      <dgm:spPr/>
      <dgm:t>
        <a:bodyPr/>
        <a:lstStyle/>
        <a:p>
          <a:r>
            <a:rPr lang="en-US" dirty="0"/>
            <a:t>Compressing with </a:t>
          </a:r>
          <a:r>
            <a:rPr lang="en-US" dirty="0">
              <a:solidFill>
                <a:srgbClr val="FF0000"/>
              </a:solidFill>
            </a:rPr>
            <a:t>different entry order, different tools, or different compression level </a:t>
          </a:r>
          <a:r>
            <a:rPr lang="en-US" dirty="0"/>
            <a:t>yields different on-disk byte representation</a:t>
          </a:r>
          <a:endParaRPr lang="en-IL" dirty="0"/>
        </a:p>
      </dgm:t>
    </dgm:pt>
    <dgm:pt modelId="{72CB3535-B81F-4856-B748-A187BA5423C6}" type="parTrans" cxnId="{0B9C288E-ABAF-41F8-8961-A7EDF4036B75}">
      <dgm:prSet/>
      <dgm:spPr/>
      <dgm:t>
        <a:bodyPr/>
        <a:lstStyle/>
        <a:p>
          <a:endParaRPr lang="en-IL"/>
        </a:p>
      </dgm:t>
    </dgm:pt>
    <dgm:pt modelId="{820DBB2A-B4BB-46CD-ADE1-3486DB7048AC}" type="sibTrans" cxnId="{0B9C288E-ABAF-41F8-8961-A7EDF4036B75}">
      <dgm:prSet/>
      <dgm:spPr/>
      <dgm:t>
        <a:bodyPr/>
        <a:lstStyle/>
        <a:p>
          <a:endParaRPr lang="en-IL"/>
        </a:p>
      </dgm:t>
    </dgm:pt>
    <dgm:pt modelId="{B22EB239-A4FE-4C4F-8879-4FF1982EBE60}" type="pres">
      <dgm:prSet presAssocID="{7C72AF26-AFEB-4A4B-ACDC-1E9EAFCA6F97}" presName="diagram" presStyleCnt="0">
        <dgm:presLayoutVars>
          <dgm:dir/>
          <dgm:resizeHandles val="exact"/>
        </dgm:presLayoutVars>
      </dgm:prSet>
      <dgm:spPr/>
    </dgm:pt>
    <dgm:pt modelId="{1CF788E7-2D0B-4E55-98D8-4B33F865713E}" type="pres">
      <dgm:prSet presAssocID="{E54C591D-0E34-4A65-A148-EBAB8AF44C5A}" presName="node" presStyleLbl="node1" presStyleIdx="0" presStyleCnt="5">
        <dgm:presLayoutVars>
          <dgm:bulletEnabled val="1"/>
        </dgm:presLayoutVars>
      </dgm:prSet>
      <dgm:spPr/>
    </dgm:pt>
    <dgm:pt modelId="{991B6FCD-3947-40C8-BEEB-C9D26107AB43}" type="pres">
      <dgm:prSet presAssocID="{0BC00534-CC2A-48C2-8A65-7BD1E5E6AE12}" presName="sibTrans" presStyleCnt="0"/>
      <dgm:spPr/>
    </dgm:pt>
    <dgm:pt modelId="{AE4BE5D7-1556-4BF4-8118-398557188B8E}" type="pres">
      <dgm:prSet presAssocID="{939E7E65-006C-4A2F-933E-437EE93C4CF0}" presName="node" presStyleLbl="node1" presStyleIdx="1" presStyleCnt="5">
        <dgm:presLayoutVars>
          <dgm:bulletEnabled val="1"/>
        </dgm:presLayoutVars>
      </dgm:prSet>
      <dgm:spPr/>
    </dgm:pt>
    <dgm:pt modelId="{66F15295-7D22-4B41-9301-884F4AD1E861}" type="pres">
      <dgm:prSet presAssocID="{63D4C750-7C1C-4C2A-BA36-C4E2CB9749E4}" presName="sibTrans" presStyleCnt="0"/>
      <dgm:spPr/>
    </dgm:pt>
    <dgm:pt modelId="{6CA0FEF5-B3D8-4CEF-99B9-DEF52793C3EE}" type="pres">
      <dgm:prSet presAssocID="{C1D8AC1F-7B90-4D09-8853-7EB8C8D0AFB7}" presName="node" presStyleLbl="node1" presStyleIdx="2" presStyleCnt="5">
        <dgm:presLayoutVars>
          <dgm:bulletEnabled val="1"/>
        </dgm:presLayoutVars>
      </dgm:prSet>
      <dgm:spPr/>
    </dgm:pt>
    <dgm:pt modelId="{97274A40-AF90-459A-BEA0-221E9FF4438E}" type="pres">
      <dgm:prSet presAssocID="{C6B0AB48-C7A6-4D50-826B-C18213B256B7}" presName="sibTrans" presStyleCnt="0"/>
      <dgm:spPr/>
    </dgm:pt>
    <dgm:pt modelId="{274F0E7B-C222-4DB7-B764-72C89DF1D7A7}" type="pres">
      <dgm:prSet presAssocID="{8CAEE307-B002-4A3D-814D-D5CEC4553962}" presName="node" presStyleLbl="node1" presStyleIdx="3" presStyleCnt="5" custScaleX="154468">
        <dgm:presLayoutVars>
          <dgm:bulletEnabled val="1"/>
        </dgm:presLayoutVars>
      </dgm:prSet>
      <dgm:spPr/>
    </dgm:pt>
    <dgm:pt modelId="{644912C0-26E4-447E-AFF5-29E46D1A3636}" type="pres">
      <dgm:prSet presAssocID="{D48C44C1-672A-4255-BB71-B46C607B3A6B}" presName="sibTrans" presStyleCnt="0"/>
      <dgm:spPr/>
    </dgm:pt>
    <dgm:pt modelId="{3875ECCF-7789-44C0-9C40-C163AD6E0712}" type="pres">
      <dgm:prSet presAssocID="{C62500E1-38FF-4BDD-BE2D-AB49401BF582}" presName="node" presStyleLbl="node1" presStyleIdx="4" presStyleCnt="5" custScaleX="154468">
        <dgm:presLayoutVars>
          <dgm:bulletEnabled val="1"/>
        </dgm:presLayoutVars>
      </dgm:prSet>
      <dgm:spPr/>
    </dgm:pt>
  </dgm:ptLst>
  <dgm:cxnLst>
    <dgm:cxn modelId="{1639DF04-BFBC-496B-8EC8-FA4EB6870137}" type="presOf" srcId="{8CAEE307-B002-4A3D-814D-D5CEC4553962}" destId="{274F0E7B-C222-4DB7-B764-72C89DF1D7A7}" srcOrd="0" destOrd="0" presId="urn:microsoft.com/office/officeart/2005/8/layout/default"/>
    <dgm:cxn modelId="{C2D62709-2E26-4417-BF08-866653241147}" type="presOf" srcId="{939E7E65-006C-4A2F-933E-437EE93C4CF0}" destId="{AE4BE5D7-1556-4BF4-8118-398557188B8E}" srcOrd="0" destOrd="0" presId="urn:microsoft.com/office/officeart/2005/8/layout/default"/>
    <dgm:cxn modelId="{41E45613-D56E-4610-9123-5270E8A4EB34}" srcId="{7C72AF26-AFEB-4A4B-ACDC-1E9EAFCA6F97}" destId="{E54C591D-0E34-4A65-A148-EBAB8AF44C5A}" srcOrd="0" destOrd="0" parTransId="{6FB0D3B5-6FAB-4CAB-8600-5ABF3F757CD4}" sibTransId="{0BC00534-CC2A-48C2-8A65-7BD1E5E6AE12}"/>
    <dgm:cxn modelId="{4D8EC413-AA58-4828-A922-34CB6016CB12}" type="presOf" srcId="{C1D8AC1F-7B90-4D09-8853-7EB8C8D0AFB7}" destId="{6CA0FEF5-B3D8-4CEF-99B9-DEF52793C3EE}" srcOrd="0" destOrd="0" presId="urn:microsoft.com/office/officeart/2005/8/layout/default"/>
    <dgm:cxn modelId="{B7CFE268-85A8-4EC1-A2A9-BBF7AF16BBBF}" type="presOf" srcId="{C62500E1-38FF-4BDD-BE2D-AB49401BF582}" destId="{3875ECCF-7789-44C0-9C40-C163AD6E0712}" srcOrd="0" destOrd="0" presId="urn:microsoft.com/office/officeart/2005/8/layout/default"/>
    <dgm:cxn modelId="{6F659D76-1421-47AD-A2F2-4699A4101D23}" type="presOf" srcId="{7C72AF26-AFEB-4A4B-ACDC-1E9EAFCA6F97}" destId="{B22EB239-A4FE-4C4F-8879-4FF1982EBE60}" srcOrd="0" destOrd="0" presId="urn:microsoft.com/office/officeart/2005/8/layout/default"/>
    <dgm:cxn modelId="{0B9C288E-ABAF-41F8-8961-A7EDF4036B75}" srcId="{7C72AF26-AFEB-4A4B-ACDC-1E9EAFCA6F97}" destId="{C62500E1-38FF-4BDD-BE2D-AB49401BF582}" srcOrd="4" destOrd="0" parTransId="{72CB3535-B81F-4856-B748-A187BA5423C6}" sibTransId="{820DBB2A-B4BB-46CD-ADE1-3486DB7048AC}"/>
    <dgm:cxn modelId="{E094E78F-3D39-4616-BE6D-36937080F5A8}" srcId="{7C72AF26-AFEB-4A4B-ACDC-1E9EAFCA6F97}" destId="{8CAEE307-B002-4A3D-814D-D5CEC4553962}" srcOrd="3" destOrd="0" parTransId="{65EEA096-918B-4EEF-BC35-D682038B45FC}" sibTransId="{D48C44C1-672A-4255-BB71-B46C607B3A6B}"/>
    <dgm:cxn modelId="{B03629B2-11CA-4EFC-BB61-4EFEB3AB7AE6}" srcId="{7C72AF26-AFEB-4A4B-ACDC-1E9EAFCA6F97}" destId="{939E7E65-006C-4A2F-933E-437EE93C4CF0}" srcOrd="1" destOrd="0" parTransId="{6D9288B4-5A15-464A-8BDF-5F1D659C2F2C}" sibTransId="{63D4C750-7C1C-4C2A-BA36-C4E2CB9749E4}"/>
    <dgm:cxn modelId="{560521E9-64F4-4A34-8AF6-6F5A818DD55B}" type="presOf" srcId="{E54C591D-0E34-4A65-A148-EBAB8AF44C5A}" destId="{1CF788E7-2D0B-4E55-98D8-4B33F865713E}" srcOrd="0" destOrd="0" presId="urn:microsoft.com/office/officeart/2005/8/layout/default"/>
    <dgm:cxn modelId="{0E0755EA-82CF-4B32-A93A-5DE8598FACB9}" srcId="{7C72AF26-AFEB-4A4B-ACDC-1E9EAFCA6F97}" destId="{C1D8AC1F-7B90-4D09-8853-7EB8C8D0AFB7}" srcOrd="2" destOrd="0" parTransId="{EBF7CB63-A6B2-497D-A172-158AE3D1C7D4}" sibTransId="{C6B0AB48-C7A6-4D50-826B-C18213B256B7}"/>
    <dgm:cxn modelId="{D9E01385-2F65-4DB4-83F6-D8A18FA4270E}" type="presParOf" srcId="{B22EB239-A4FE-4C4F-8879-4FF1982EBE60}" destId="{1CF788E7-2D0B-4E55-98D8-4B33F865713E}" srcOrd="0" destOrd="0" presId="urn:microsoft.com/office/officeart/2005/8/layout/default"/>
    <dgm:cxn modelId="{57BF9C68-EBBD-436C-ADC4-B7B3804764CF}" type="presParOf" srcId="{B22EB239-A4FE-4C4F-8879-4FF1982EBE60}" destId="{991B6FCD-3947-40C8-BEEB-C9D26107AB43}" srcOrd="1" destOrd="0" presId="urn:microsoft.com/office/officeart/2005/8/layout/default"/>
    <dgm:cxn modelId="{FF0FA817-EB41-4071-BA4C-9C203DCDE6DD}" type="presParOf" srcId="{B22EB239-A4FE-4C4F-8879-4FF1982EBE60}" destId="{AE4BE5D7-1556-4BF4-8118-398557188B8E}" srcOrd="2" destOrd="0" presId="urn:microsoft.com/office/officeart/2005/8/layout/default"/>
    <dgm:cxn modelId="{23BEA7CC-8523-4F5A-AFBF-6EF875562B26}" type="presParOf" srcId="{B22EB239-A4FE-4C4F-8879-4FF1982EBE60}" destId="{66F15295-7D22-4B41-9301-884F4AD1E861}" srcOrd="3" destOrd="0" presId="urn:microsoft.com/office/officeart/2005/8/layout/default"/>
    <dgm:cxn modelId="{71797ACE-94D3-46E3-8628-353ED6D7B17A}" type="presParOf" srcId="{B22EB239-A4FE-4C4F-8879-4FF1982EBE60}" destId="{6CA0FEF5-B3D8-4CEF-99B9-DEF52793C3EE}" srcOrd="4" destOrd="0" presId="urn:microsoft.com/office/officeart/2005/8/layout/default"/>
    <dgm:cxn modelId="{CA15DBD8-5CFB-437E-B36B-8EAD97C85AB3}" type="presParOf" srcId="{B22EB239-A4FE-4C4F-8879-4FF1982EBE60}" destId="{97274A40-AF90-459A-BEA0-221E9FF4438E}" srcOrd="5" destOrd="0" presId="urn:microsoft.com/office/officeart/2005/8/layout/default"/>
    <dgm:cxn modelId="{3C41C8C4-D319-46B8-9548-51B583EAC00B}" type="presParOf" srcId="{B22EB239-A4FE-4C4F-8879-4FF1982EBE60}" destId="{274F0E7B-C222-4DB7-B764-72C89DF1D7A7}" srcOrd="6" destOrd="0" presId="urn:microsoft.com/office/officeart/2005/8/layout/default"/>
    <dgm:cxn modelId="{A7AFEC28-26E6-4D98-9308-386593AD2441}" type="presParOf" srcId="{B22EB239-A4FE-4C4F-8879-4FF1982EBE60}" destId="{644912C0-26E4-447E-AFF5-29E46D1A3636}" srcOrd="7" destOrd="0" presId="urn:microsoft.com/office/officeart/2005/8/layout/default"/>
    <dgm:cxn modelId="{065EFA33-F41D-4859-B5B8-2DE3DE320448}" type="presParOf" srcId="{B22EB239-A4FE-4C4F-8879-4FF1982EBE60}" destId="{3875ECCF-7789-44C0-9C40-C163AD6E0712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B3976A3-60FB-41BE-9584-100F3E1D68E8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L"/>
        </a:p>
      </dgm:t>
    </dgm:pt>
    <dgm:pt modelId="{8B737E07-0882-44B7-B349-F4DF1C7871E7}">
      <dgm:prSet phldrT="[Text]" phldr="0"/>
      <dgm:spPr/>
      <dgm:t>
        <a:bodyPr/>
        <a:lstStyle/>
        <a:p>
          <a:r>
            <a:rPr lang="en-US" dirty="0"/>
            <a:t>Acknowledge compressed archives are file systems</a:t>
          </a:r>
          <a:endParaRPr lang="en-IL" dirty="0"/>
        </a:p>
      </dgm:t>
    </dgm:pt>
    <dgm:pt modelId="{CC141A44-D7F3-4EAE-B8D4-938067541FDF}" type="parTrans" cxnId="{75165463-69B6-4D5C-B6BE-45FC94CA6762}">
      <dgm:prSet/>
      <dgm:spPr/>
      <dgm:t>
        <a:bodyPr/>
        <a:lstStyle/>
        <a:p>
          <a:endParaRPr lang="en-IL"/>
        </a:p>
      </dgm:t>
    </dgm:pt>
    <dgm:pt modelId="{49559244-B4B6-44D1-846E-76269B2AE47B}" type="sibTrans" cxnId="{75165463-69B6-4D5C-B6BE-45FC94CA6762}">
      <dgm:prSet/>
      <dgm:spPr/>
      <dgm:t>
        <a:bodyPr/>
        <a:lstStyle/>
        <a:p>
          <a:endParaRPr lang="en-IL"/>
        </a:p>
      </dgm:t>
    </dgm:pt>
    <dgm:pt modelId="{73258F4A-1EB8-4FD8-8D16-674E5F1F04A6}">
      <dgm:prSet phldrT="[Text]" phldr="0"/>
      <dgm:spPr/>
      <dgm:t>
        <a:bodyPr/>
        <a:lstStyle/>
        <a:p>
          <a:r>
            <a:rPr lang="en-US" dirty="0"/>
            <a:t>Format agnostic content and metadata summary for offline and remote comparison</a:t>
          </a:r>
          <a:endParaRPr lang="en-IL" dirty="0"/>
        </a:p>
      </dgm:t>
    </dgm:pt>
    <dgm:pt modelId="{EBDA3711-CFFA-4B1A-9DEC-BD91906D3118}" type="parTrans" cxnId="{AA42082A-D358-4E72-AAB6-384A1B418641}">
      <dgm:prSet/>
      <dgm:spPr/>
      <dgm:t>
        <a:bodyPr/>
        <a:lstStyle/>
        <a:p>
          <a:endParaRPr lang="en-IL"/>
        </a:p>
      </dgm:t>
    </dgm:pt>
    <dgm:pt modelId="{818871BF-9333-43EB-8413-2A4ACBFE916A}" type="sibTrans" cxnId="{AA42082A-D358-4E72-AAB6-384A1B418641}">
      <dgm:prSet/>
      <dgm:spPr/>
      <dgm:t>
        <a:bodyPr/>
        <a:lstStyle/>
        <a:p>
          <a:endParaRPr lang="en-IL"/>
        </a:p>
      </dgm:t>
    </dgm:pt>
    <dgm:pt modelId="{6B377E74-56C3-492A-A4B0-0BD7A6F88291}">
      <dgm:prSet phldrT="[Text]" phldr="0"/>
      <dgm:spPr/>
      <dgm:t>
        <a:bodyPr/>
        <a:lstStyle/>
        <a:p>
          <a:r>
            <a:rPr lang="en-US" dirty="0"/>
            <a:t>Enable intelligent comparison of content identity and metadata identity</a:t>
          </a:r>
        </a:p>
        <a:p>
          <a:r>
            <a:rPr lang="en-US" dirty="0"/>
            <a:t>Ignore archive and compression details</a:t>
          </a:r>
          <a:endParaRPr lang="en-IL" dirty="0"/>
        </a:p>
      </dgm:t>
    </dgm:pt>
    <dgm:pt modelId="{FD73938E-D30D-456C-82AA-441D0D522683}" type="parTrans" cxnId="{CAD23B3E-5BC5-4292-8C6F-39AA3B8663AC}">
      <dgm:prSet/>
      <dgm:spPr/>
      <dgm:t>
        <a:bodyPr/>
        <a:lstStyle/>
        <a:p>
          <a:endParaRPr lang="en-IL"/>
        </a:p>
      </dgm:t>
    </dgm:pt>
    <dgm:pt modelId="{2068E808-80A4-422C-A971-ABAD48AB2FB6}" type="sibTrans" cxnId="{CAD23B3E-5BC5-4292-8C6F-39AA3B8663AC}">
      <dgm:prSet/>
      <dgm:spPr/>
      <dgm:t>
        <a:bodyPr/>
        <a:lstStyle/>
        <a:p>
          <a:endParaRPr lang="en-IL"/>
        </a:p>
      </dgm:t>
    </dgm:pt>
    <dgm:pt modelId="{88D816B7-D5E6-4605-B47D-F37D4FBE8182}">
      <dgm:prSet phldrT="[Text]" phldr="0"/>
      <dgm:spPr/>
      <dgm:t>
        <a:bodyPr/>
        <a:lstStyle/>
        <a:p>
          <a:r>
            <a:rPr lang="en-US" dirty="0"/>
            <a:t>Archive format, compression algorithm, and entry order must be transparent/irrelevant</a:t>
          </a:r>
          <a:endParaRPr lang="en-IL" dirty="0"/>
        </a:p>
      </dgm:t>
    </dgm:pt>
    <dgm:pt modelId="{B2758442-9CF8-40F1-B0C1-15D790AAE1E0}" type="parTrans" cxnId="{1FAAF881-0E89-4CF8-A948-6EABAE015660}">
      <dgm:prSet/>
      <dgm:spPr/>
      <dgm:t>
        <a:bodyPr/>
        <a:lstStyle/>
        <a:p>
          <a:endParaRPr lang="en-IL"/>
        </a:p>
      </dgm:t>
    </dgm:pt>
    <dgm:pt modelId="{DE12D180-868A-462A-81E0-5DCAE74A25A9}" type="sibTrans" cxnId="{1FAAF881-0E89-4CF8-A948-6EABAE015660}">
      <dgm:prSet/>
      <dgm:spPr/>
      <dgm:t>
        <a:bodyPr/>
        <a:lstStyle/>
        <a:p>
          <a:endParaRPr lang="en-IL"/>
        </a:p>
      </dgm:t>
    </dgm:pt>
    <dgm:pt modelId="{0BD13CCE-D83B-42DC-B53B-881E7DC79DDD}" type="pres">
      <dgm:prSet presAssocID="{DB3976A3-60FB-41BE-9584-100F3E1D68E8}" presName="CompostProcess" presStyleCnt="0">
        <dgm:presLayoutVars>
          <dgm:dir/>
          <dgm:resizeHandles val="exact"/>
        </dgm:presLayoutVars>
      </dgm:prSet>
      <dgm:spPr/>
    </dgm:pt>
    <dgm:pt modelId="{83D39EE3-1B9A-413E-85DF-7AEDF875F1DB}" type="pres">
      <dgm:prSet presAssocID="{DB3976A3-60FB-41BE-9584-100F3E1D68E8}" presName="arrow" presStyleLbl="bgShp" presStyleIdx="0" presStyleCnt="1"/>
      <dgm:spPr/>
    </dgm:pt>
    <dgm:pt modelId="{BCE78B66-110D-4207-BE78-643D434432D7}" type="pres">
      <dgm:prSet presAssocID="{DB3976A3-60FB-41BE-9584-100F3E1D68E8}" presName="linearProcess" presStyleCnt="0"/>
      <dgm:spPr/>
    </dgm:pt>
    <dgm:pt modelId="{064131BD-CFCA-4CBE-A49E-D09468ED9EC6}" type="pres">
      <dgm:prSet presAssocID="{8B737E07-0882-44B7-B349-F4DF1C7871E7}" presName="textNode" presStyleLbl="node1" presStyleIdx="0" presStyleCnt="4">
        <dgm:presLayoutVars>
          <dgm:bulletEnabled val="1"/>
        </dgm:presLayoutVars>
      </dgm:prSet>
      <dgm:spPr/>
    </dgm:pt>
    <dgm:pt modelId="{7127BE8F-7F79-4E1B-8484-6803C8C36188}" type="pres">
      <dgm:prSet presAssocID="{49559244-B4B6-44D1-846E-76269B2AE47B}" presName="sibTrans" presStyleCnt="0"/>
      <dgm:spPr/>
    </dgm:pt>
    <dgm:pt modelId="{6CF8C0F3-875C-462B-820D-231E53D8298A}" type="pres">
      <dgm:prSet presAssocID="{88D816B7-D5E6-4605-B47D-F37D4FBE8182}" presName="textNode" presStyleLbl="node1" presStyleIdx="1" presStyleCnt="4">
        <dgm:presLayoutVars>
          <dgm:bulletEnabled val="1"/>
        </dgm:presLayoutVars>
      </dgm:prSet>
      <dgm:spPr/>
    </dgm:pt>
    <dgm:pt modelId="{A222A2D1-FDEB-4F33-8EDA-92FDFDB4C41E}" type="pres">
      <dgm:prSet presAssocID="{DE12D180-868A-462A-81E0-5DCAE74A25A9}" presName="sibTrans" presStyleCnt="0"/>
      <dgm:spPr/>
    </dgm:pt>
    <dgm:pt modelId="{4F498CC2-A8F0-4859-90A8-4AEB74CBD851}" type="pres">
      <dgm:prSet presAssocID="{73258F4A-1EB8-4FD8-8D16-674E5F1F04A6}" presName="textNode" presStyleLbl="node1" presStyleIdx="2" presStyleCnt="4">
        <dgm:presLayoutVars>
          <dgm:bulletEnabled val="1"/>
        </dgm:presLayoutVars>
      </dgm:prSet>
      <dgm:spPr/>
    </dgm:pt>
    <dgm:pt modelId="{CD962DA8-8B4E-4EEB-9580-258AB1A0564D}" type="pres">
      <dgm:prSet presAssocID="{818871BF-9333-43EB-8413-2A4ACBFE916A}" presName="sibTrans" presStyleCnt="0"/>
      <dgm:spPr/>
    </dgm:pt>
    <dgm:pt modelId="{ADE2B3CD-40D3-4754-8DEA-49044615A9A7}" type="pres">
      <dgm:prSet presAssocID="{6B377E74-56C3-492A-A4B0-0BD7A6F88291}" presName="textNode" presStyleLbl="node1" presStyleIdx="3" presStyleCnt="4">
        <dgm:presLayoutVars>
          <dgm:bulletEnabled val="1"/>
        </dgm:presLayoutVars>
      </dgm:prSet>
      <dgm:spPr/>
    </dgm:pt>
  </dgm:ptLst>
  <dgm:cxnLst>
    <dgm:cxn modelId="{F9ED9001-2581-4862-9737-A6744590B542}" type="presOf" srcId="{88D816B7-D5E6-4605-B47D-F37D4FBE8182}" destId="{6CF8C0F3-875C-462B-820D-231E53D8298A}" srcOrd="0" destOrd="0" presId="urn:microsoft.com/office/officeart/2005/8/layout/hProcess9"/>
    <dgm:cxn modelId="{AA42082A-D358-4E72-AAB6-384A1B418641}" srcId="{DB3976A3-60FB-41BE-9584-100F3E1D68E8}" destId="{73258F4A-1EB8-4FD8-8D16-674E5F1F04A6}" srcOrd="2" destOrd="0" parTransId="{EBDA3711-CFFA-4B1A-9DEC-BD91906D3118}" sibTransId="{818871BF-9333-43EB-8413-2A4ACBFE916A}"/>
    <dgm:cxn modelId="{28ECF234-F239-41E5-A051-A784D6171F86}" type="presOf" srcId="{DB3976A3-60FB-41BE-9584-100F3E1D68E8}" destId="{0BD13CCE-D83B-42DC-B53B-881E7DC79DDD}" srcOrd="0" destOrd="0" presId="urn:microsoft.com/office/officeart/2005/8/layout/hProcess9"/>
    <dgm:cxn modelId="{CAD23B3E-5BC5-4292-8C6F-39AA3B8663AC}" srcId="{DB3976A3-60FB-41BE-9584-100F3E1D68E8}" destId="{6B377E74-56C3-492A-A4B0-0BD7A6F88291}" srcOrd="3" destOrd="0" parTransId="{FD73938E-D30D-456C-82AA-441D0D522683}" sibTransId="{2068E808-80A4-422C-A971-ABAD48AB2FB6}"/>
    <dgm:cxn modelId="{75165463-69B6-4D5C-B6BE-45FC94CA6762}" srcId="{DB3976A3-60FB-41BE-9584-100F3E1D68E8}" destId="{8B737E07-0882-44B7-B349-F4DF1C7871E7}" srcOrd="0" destOrd="0" parTransId="{CC141A44-D7F3-4EAE-B8D4-938067541FDF}" sibTransId="{49559244-B4B6-44D1-846E-76269B2AE47B}"/>
    <dgm:cxn modelId="{C6D7DD43-2EDA-4C52-9512-23A36FD860C9}" type="presOf" srcId="{73258F4A-1EB8-4FD8-8D16-674E5F1F04A6}" destId="{4F498CC2-A8F0-4859-90A8-4AEB74CBD851}" srcOrd="0" destOrd="0" presId="urn:microsoft.com/office/officeart/2005/8/layout/hProcess9"/>
    <dgm:cxn modelId="{6E51F477-0925-4661-A9A9-D7F47522646F}" type="presOf" srcId="{8B737E07-0882-44B7-B349-F4DF1C7871E7}" destId="{064131BD-CFCA-4CBE-A49E-D09468ED9EC6}" srcOrd="0" destOrd="0" presId="urn:microsoft.com/office/officeart/2005/8/layout/hProcess9"/>
    <dgm:cxn modelId="{1FAAF881-0E89-4CF8-A948-6EABAE015660}" srcId="{DB3976A3-60FB-41BE-9584-100F3E1D68E8}" destId="{88D816B7-D5E6-4605-B47D-F37D4FBE8182}" srcOrd="1" destOrd="0" parTransId="{B2758442-9CF8-40F1-B0C1-15D790AAE1E0}" sibTransId="{DE12D180-868A-462A-81E0-5DCAE74A25A9}"/>
    <dgm:cxn modelId="{67051399-62EA-4378-A2E2-6EB56B1C0EBE}" type="presOf" srcId="{6B377E74-56C3-492A-A4B0-0BD7A6F88291}" destId="{ADE2B3CD-40D3-4754-8DEA-49044615A9A7}" srcOrd="0" destOrd="0" presId="urn:microsoft.com/office/officeart/2005/8/layout/hProcess9"/>
    <dgm:cxn modelId="{C5423297-6924-4DEC-878B-22D943229996}" type="presParOf" srcId="{0BD13CCE-D83B-42DC-B53B-881E7DC79DDD}" destId="{83D39EE3-1B9A-413E-85DF-7AEDF875F1DB}" srcOrd="0" destOrd="0" presId="urn:microsoft.com/office/officeart/2005/8/layout/hProcess9"/>
    <dgm:cxn modelId="{6F56759A-5426-4B4E-B3EE-23C7EF4921F8}" type="presParOf" srcId="{0BD13CCE-D83B-42DC-B53B-881E7DC79DDD}" destId="{BCE78B66-110D-4207-BE78-643D434432D7}" srcOrd="1" destOrd="0" presId="urn:microsoft.com/office/officeart/2005/8/layout/hProcess9"/>
    <dgm:cxn modelId="{4F27966F-14A1-4C4E-9672-4C5BC6741A3F}" type="presParOf" srcId="{BCE78B66-110D-4207-BE78-643D434432D7}" destId="{064131BD-CFCA-4CBE-A49E-D09468ED9EC6}" srcOrd="0" destOrd="0" presId="urn:microsoft.com/office/officeart/2005/8/layout/hProcess9"/>
    <dgm:cxn modelId="{D0C19F1C-C901-402F-B25B-454DC957408A}" type="presParOf" srcId="{BCE78B66-110D-4207-BE78-643D434432D7}" destId="{7127BE8F-7F79-4E1B-8484-6803C8C36188}" srcOrd="1" destOrd="0" presId="urn:microsoft.com/office/officeart/2005/8/layout/hProcess9"/>
    <dgm:cxn modelId="{DC4B71FC-76D7-43B2-B87F-57F6FFCCC30D}" type="presParOf" srcId="{BCE78B66-110D-4207-BE78-643D434432D7}" destId="{6CF8C0F3-875C-462B-820D-231E53D8298A}" srcOrd="2" destOrd="0" presId="urn:microsoft.com/office/officeart/2005/8/layout/hProcess9"/>
    <dgm:cxn modelId="{F5733381-1F03-47E5-A201-6B47180E8E0A}" type="presParOf" srcId="{BCE78B66-110D-4207-BE78-643D434432D7}" destId="{A222A2D1-FDEB-4F33-8EDA-92FDFDB4C41E}" srcOrd="3" destOrd="0" presId="urn:microsoft.com/office/officeart/2005/8/layout/hProcess9"/>
    <dgm:cxn modelId="{BD46A564-94E7-42DC-BCC0-C8C45325AF0C}" type="presParOf" srcId="{BCE78B66-110D-4207-BE78-643D434432D7}" destId="{4F498CC2-A8F0-4859-90A8-4AEB74CBD851}" srcOrd="4" destOrd="0" presId="urn:microsoft.com/office/officeart/2005/8/layout/hProcess9"/>
    <dgm:cxn modelId="{643F431B-A604-4279-AC13-C181AD9FFDF2}" type="presParOf" srcId="{BCE78B66-110D-4207-BE78-643D434432D7}" destId="{CD962DA8-8B4E-4EEB-9580-258AB1A0564D}" srcOrd="5" destOrd="0" presId="urn:microsoft.com/office/officeart/2005/8/layout/hProcess9"/>
    <dgm:cxn modelId="{B3F86244-59AC-4A43-938A-93355B064C2C}" type="presParOf" srcId="{BCE78B66-110D-4207-BE78-643D434432D7}" destId="{ADE2B3CD-40D3-4754-8DEA-49044615A9A7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AE8BF85-37DD-43B1-81D4-20E1896B2BF5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L"/>
        </a:p>
      </dgm:t>
    </dgm:pt>
    <dgm:pt modelId="{27C79646-BAE6-4848-8CD7-52F5D87CF4CA}">
      <dgm:prSet phldrT="[Text]" phldr="0"/>
      <dgm:spPr/>
      <dgm:t>
        <a:bodyPr/>
        <a:lstStyle/>
        <a:p>
          <a:r>
            <a:rPr lang="en-US" dirty="0"/>
            <a:t>Why not use the SHA-2/SHA-3 archive digest?</a:t>
          </a:r>
          <a:endParaRPr lang="en-IL" dirty="0"/>
        </a:p>
      </dgm:t>
    </dgm:pt>
    <dgm:pt modelId="{54346C29-1973-4425-9166-8B89489CD756}" type="parTrans" cxnId="{6B3598D1-F496-4FFF-A283-749FD9CDE862}">
      <dgm:prSet/>
      <dgm:spPr/>
      <dgm:t>
        <a:bodyPr/>
        <a:lstStyle/>
        <a:p>
          <a:endParaRPr lang="en-IL"/>
        </a:p>
      </dgm:t>
    </dgm:pt>
    <dgm:pt modelId="{1B52C141-1E9C-45DE-9273-27BBF3899AC5}" type="sibTrans" cxnId="{6B3598D1-F496-4FFF-A283-749FD9CDE862}">
      <dgm:prSet/>
      <dgm:spPr/>
      <dgm:t>
        <a:bodyPr/>
        <a:lstStyle/>
        <a:p>
          <a:endParaRPr lang="en-IL"/>
        </a:p>
      </dgm:t>
    </dgm:pt>
    <dgm:pt modelId="{D8F4F147-B9CE-461E-9AD1-A47CCD0B8F30}">
      <dgm:prSet phldrT="[Text]" phldr="0"/>
      <dgm:spPr/>
      <dgm:t>
        <a:bodyPr/>
        <a:lstStyle/>
        <a:p>
          <a:r>
            <a:rPr lang="en-US" dirty="0"/>
            <a:t>Hash uses on-disk byte representation that depends on many factors</a:t>
          </a:r>
          <a:endParaRPr lang="en-IL" dirty="0"/>
        </a:p>
      </dgm:t>
    </dgm:pt>
    <dgm:pt modelId="{43C4FFD7-A0B0-462A-A665-CBFFA25FD303}" type="parTrans" cxnId="{14573888-A296-4DE9-9B33-5D6C6F0EFF79}">
      <dgm:prSet/>
      <dgm:spPr/>
      <dgm:t>
        <a:bodyPr/>
        <a:lstStyle/>
        <a:p>
          <a:endParaRPr lang="en-IL"/>
        </a:p>
      </dgm:t>
    </dgm:pt>
    <dgm:pt modelId="{05B9E9E7-3F08-4D6A-9734-BF457E4285D0}" type="sibTrans" cxnId="{14573888-A296-4DE9-9B33-5D6C6F0EFF79}">
      <dgm:prSet/>
      <dgm:spPr/>
      <dgm:t>
        <a:bodyPr/>
        <a:lstStyle/>
        <a:p>
          <a:endParaRPr lang="en-IL"/>
        </a:p>
      </dgm:t>
    </dgm:pt>
    <dgm:pt modelId="{AD960DF9-FE95-4E7F-99D6-A0D2912DEA4F}">
      <dgm:prSet phldrT="[Text]" phldr="0"/>
      <dgm:spPr/>
      <dgm:t>
        <a:bodyPr/>
        <a:lstStyle/>
        <a:p>
          <a:r>
            <a:rPr lang="en-US" dirty="0"/>
            <a:t>Isn’t the archive per-file metadata enough?</a:t>
          </a:r>
          <a:endParaRPr lang="en-IL" dirty="0"/>
        </a:p>
      </dgm:t>
    </dgm:pt>
    <dgm:pt modelId="{4B80003E-14FA-4B0E-B0E1-7408CDFAFE57}" type="parTrans" cxnId="{0FC67687-5630-4F18-A123-31D8BCEDC33B}">
      <dgm:prSet/>
      <dgm:spPr/>
      <dgm:t>
        <a:bodyPr/>
        <a:lstStyle/>
        <a:p>
          <a:endParaRPr lang="en-IL"/>
        </a:p>
      </dgm:t>
    </dgm:pt>
    <dgm:pt modelId="{47CC25E4-D983-43E7-8534-61E3791CAA10}" type="sibTrans" cxnId="{0FC67687-5630-4F18-A123-31D8BCEDC33B}">
      <dgm:prSet/>
      <dgm:spPr/>
      <dgm:t>
        <a:bodyPr/>
        <a:lstStyle/>
        <a:p>
          <a:endParaRPr lang="en-IL"/>
        </a:p>
      </dgm:t>
    </dgm:pt>
    <dgm:pt modelId="{DCB4058A-612C-436B-8D4C-63D74463441F}">
      <dgm:prSet phldrT="[Text]" phldr="0"/>
      <dgm:spPr/>
      <dgm:t>
        <a:bodyPr/>
        <a:lstStyle/>
        <a:p>
          <a:r>
            <a:rPr lang="en-US" dirty="0"/>
            <a:t>Zip identical sets of files twice with the same tool and you’ll get different results</a:t>
          </a:r>
          <a:endParaRPr lang="en-IL" dirty="0"/>
        </a:p>
      </dgm:t>
    </dgm:pt>
    <dgm:pt modelId="{19CB970D-0BBD-40B7-8B52-BF3ECC7D7EED}" type="parTrans" cxnId="{A7BC2CA8-C200-479E-B4E9-5B08AD15B2DE}">
      <dgm:prSet/>
      <dgm:spPr/>
      <dgm:t>
        <a:bodyPr/>
        <a:lstStyle/>
        <a:p>
          <a:endParaRPr lang="en-IL"/>
        </a:p>
      </dgm:t>
    </dgm:pt>
    <dgm:pt modelId="{B6EC5690-8191-4662-AB8D-C052577CF521}" type="sibTrans" cxnId="{A7BC2CA8-C200-479E-B4E9-5B08AD15B2DE}">
      <dgm:prSet/>
      <dgm:spPr/>
      <dgm:t>
        <a:bodyPr/>
        <a:lstStyle/>
        <a:p>
          <a:endParaRPr lang="en-IL"/>
        </a:p>
      </dgm:t>
    </dgm:pt>
    <dgm:pt modelId="{1DB46178-5000-4742-9993-6E0193BC6C42}">
      <dgm:prSet phldrT="[Text]" phldr="0"/>
      <dgm:spPr/>
      <dgm:t>
        <a:bodyPr/>
        <a:lstStyle/>
        <a:p>
          <a:r>
            <a:rPr lang="en-US" dirty="0"/>
            <a:t>Want to be format agnostic</a:t>
          </a:r>
          <a:endParaRPr lang="en-IL" dirty="0"/>
        </a:p>
      </dgm:t>
    </dgm:pt>
    <dgm:pt modelId="{B6A31B6D-E3C0-4C2B-B302-E0EAADDDB959}" type="parTrans" cxnId="{E11808B3-21DF-457D-88B0-370D28BB7D8E}">
      <dgm:prSet/>
      <dgm:spPr/>
      <dgm:t>
        <a:bodyPr/>
        <a:lstStyle/>
        <a:p>
          <a:endParaRPr lang="en-IL"/>
        </a:p>
      </dgm:t>
    </dgm:pt>
    <dgm:pt modelId="{120243F9-9E75-443D-BBC8-AC360354E61F}" type="sibTrans" cxnId="{E11808B3-21DF-457D-88B0-370D28BB7D8E}">
      <dgm:prSet/>
      <dgm:spPr/>
      <dgm:t>
        <a:bodyPr/>
        <a:lstStyle/>
        <a:p>
          <a:endParaRPr lang="en-IL"/>
        </a:p>
      </dgm:t>
    </dgm:pt>
    <dgm:pt modelId="{424C38F2-D6DB-448C-B8E3-7E28E5468E6D}">
      <dgm:prSet phldrT="[Text]" phldr="0"/>
      <dgm:spPr/>
      <dgm:t>
        <a:bodyPr/>
        <a:lstStyle/>
        <a:p>
          <a:r>
            <a:rPr lang="en-US" dirty="0"/>
            <a:t>Each archive format has different metadata</a:t>
          </a:r>
          <a:endParaRPr lang="en-IL" dirty="0"/>
        </a:p>
      </dgm:t>
    </dgm:pt>
    <dgm:pt modelId="{C6FBF183-CCA1-46E0-92C8-C72D2EAD4B39}" type="parTrans" cxnId="{4D79A989-8ACF-4758-9B38-853F5A601B44}">
      <dgm:prSet/>
      <dgm:spPr/>
      <dgm:t>
        <a:bodyPr/>
        <a:lstStyle/>
        <a:p>
          <a:endParaRPr lang="en-IL"/>
        </a:p>
      </dgm:t>
    </dgm:pt>
    <dgm:pt modelId="{CB191035-86F5-4796-BD3C-47B38E4CB866}" type="sibTrans" cxnId="{4D79A989-8ACF-4758-9B38-853F5A601B44}">
      <dgm:prSet/>
      <dgm:spPr/>
      <dgm:t>
        <a:bodyPr/>
        <a:lstStyle/>
        <a:p>
          <a:endParaRPr lang="en-IL"/>
        </a:p>
      </dgm:t>
    </dgm:pt>
    <dgm:pt modelId="{7BE49E62-B60F-4BDA-80BD-E07318BD00A2}">
      <dgm:prSet phldrT="[Text]" phldr="0"/>
      <dgm:spPr/>
      <dgm:t>
        <a:bodyPr/>
        <a:lstStyle/>
        <a:p>
          <a:r>
            <a:rPr lang="en-US" dirty="0"/>
            <a:t>Some archive formats lack standards or support extensions </a:t>
          </a:r>
          <a:endParaRPr lang="en-IL" dirty="0"/>
        </a:p>
      </dgm:t>
    </dgm:pt>
    <dgm:pt modelId="{DC8655B3-0482-4D81-BA55-B7BD01069A28}" type="parTrans" cxnId="{19D0EE96-E87B-438A-8C2E-CCF3FA3E470C}">
      <dgm:prSet/>
      <dgm:spPr/>
      <dgm:t>
        <a:bodyPr/>
        <a:lstStyle/>
        <a:p>
          <a:endParaRPr lang="en-IL"/>
        </a:p>
      </dgm:t>
    </dgm:pt>
    <dgm:pt modelId="{1BDFCF90-CBFB-42C1-A58A-BB109E21E835}" type="sibTrans" cxnId="{19D0EE96-E87B-438A-8C2E-CCF3FA3E470C}">
      <dgm:prSet/>
      <dgm:spPr/>
      <dgm:t>
        <a:bodyPr/>
        <a:lstStyle/>
        <a:p>
          <a:endParaRPr lang="en-IL"/>
        </a:p>
      </dgm:t>
    </dgm:pt>
    <dgm:pt modelId="{28BD48BE-A31F-47DB-815A-CA70E703BF6D}" type="pres">
      <dgm:prSet presAssocID="{3AE8BF85-37DD-43B1-81D4-20E1896B2BF5}" presName="linear" presStyleCnt="0">
        <dgm:presLayoutVars>
          <dgm:dir/>
          <dgm:animLvl val="lvl"/>
          <dgm:resizeHandles val="exact"/>
        </dgm:presLayoutVars>
      </dgm:prSet>
      <dgm:spPr/>
    </dgm:pt>
    <dgm:pt modelId="{E93128F9-ECE6-4427-BE95-F3BDC9B67A04}" type="pres">
      <dgm:prSet presAssocID="{27C79646-BAE6-4848-8CD7-52F5D87CF4CA}" presName="parentLin" presStyleCnt="0"/>
      <dgm:spPr/>
    </dgm:pt>
    <dgm:pt modelId="{A300848E-08AE-4340-BC80-510E5F354EAE}" type="pres">
      <dgm:prSet presAssocID="{27C79646-BAE6-4848-8CD7-52F5D87CF4CA}" presName="parentLeftMargin" presStyleLbl="node1" presStyleIdx="0" presStyleCnt="2"/>
      <dgm:spPr/>
    </dgm:pt>
    <dgm:pt modelId="{8B6CA69E-6F0C-42DA-AC98-18F25E4F7ACA}" type="pres">
      <dgm:prSet presAssocID="{27C79646-BAE6-4848-8CD7-52F5D87CF4CA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FAA22CF2-552D-407F-A57B-6FD1670405C3}" type="pres">
      <dgm:prSet presAssocID="{27C79646-BAE6-4848-8CD7-52F5D87CF4CA}" presName="negativeSpace" presStyleCnt="0"/>
      <dgm:spPr/>
    </dgm:pt>
    <dgm:pt modelId="{8EED5C1E-82BB-48FE-ACA4-04D0A875AE43}" type="pres">
      <dgm:prSet presAssocID="{27C79646-BAE6-4848-8CD7-52F5D87CF4CA}" presName="childText" presStyleLbl="conFgAcc1" presStyleIdx="0" presStyleCnt="2">
        <dgm:presLayoutVars>
          <dgm:bulletEnabled val="1"/>
        </dgm:presLayoutVars>
      </dgm:prSet>
      <dgm:spPr/>
    </dgm:pt>
    <dgm:pt modelId="{A793546E-7A21-47DB-8630-60681298C58D}" type="pres">
      <dgm:prSet presAssocID="{1B52C141-1E9C-45DE-9273-27BBF3899AC5}" presName="spaceBetweenRectangles" presStyleCnt="0"/>
      <dgm:spPr/>
    </dgm:pt>
    <dgm:pt modelId="{EBD5079B-7377-4232-8BE2-A55EE59803F4}" type="pres">
      <dgm:prSet presAssocID="{AD960DF9-FE95-4E7F-99D6-A0D2912DEA4F}" presName="parentLin" presStyleCnt="0"/>
      <dgm:spPr/>
    </dgm:pt>
    <dgm:pt modelId="{DAE0497D-239B-4103-BB7A-BAB7E625A408}" type="pres">
      <dgm:prSet presAssocID="{AD960DF9-FE95-4E7F-99D6-A0D2912DEA4F}" presName="parentLeftMargin" presStyleLbl="node1" presStyleIdx="0" presStyleCnt="2"/>
      <dgm:spPr/>
    </dgm:pt>
    <dgm:pt modelId="{211BE39A-CDC6-4F3D-9FC0-0EF37B11B5D6}" type="pres">
      <dgm:prSet presAssocID="{AD960DF9-FE95-4E7F-99D6-A0D2912DEA4F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014C3608-F0BB-4940-B0F4-A3C6E02AE04C}" type="pres">
      <dgm:prSet presAssocID="{AD960DF9-FE95-4E7F-99D6-A0D2912DEA4F}" presName="negativeSpace" presStyleCnt="0"/>
      <dgm:spPr/>
    </dgm:pt>
    <dgm:pt modelId="{425C3E21-F314-4A4D-B6F9-45A16D21904B}" type="pres">
      <dgm:prSet presAssocID="{AD960DF9-FE95-4E7F-99D6-A0D2912DEA4F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F7B1A116-9EB5-4B9F-9BEB-4C200F1FA8AB}" type="presOf" srcId="{7BE49E62-B60F-4BDA-80BD-E07318BD00A2}" destId="{425C3E21-F314-4A4D-B6F9-45A16D21904B}" srcOrd="0" destOrd="2" presId="urn:microsoft.com/office/officeart/2005/8/layout/list1"/>
    <dgm:cxn modelId="{5D1D873A-C30E-45D3-B7FD-2DC0C495619C}" type="presOf" srcId="{3AE8BF85-37DD-43B1-81D4-20E1896B2BF5}" destId="{28BD48BE-A31F-47DB-815A-CA70E703BF6D}" srcOrd="0" destOrd="0" presId="urn:microsoft.com/office/officeart/2005/8/layout/list1"/>
    <dgm:cxn modelId="{94FC6161-B16D-4D7D-B6D4-809BB9EC3478}" type="presOf" srcId="{AD960DF9-FE95-4E7F-99D6-A0D2912DEA4F}" destId="{211BE39A-CDC6-4F3D-9FC0-0EF37B11B5D6}" srcOrd="1" destOrd="0" presId="urn:microsoft.com/office/officeart/2005/8/layout/list1"/>
    <dgm:cxn modelId="{5CAF8761-509E-416E-86FE-15A5BB15F702}" type="presOf" srcId="{AD960DF9-FE95-4E7F-99D6-A0D2912DEA4F}" destId="{DAE0497D-239B-4103-BB7A-BAB7E625A408}" srcOrd="0" destOrd="0" presId="urn:microsoft.com/office/officeart/2005/8/layout/list1"/>
    <dgm:cxn modelId="{5DDB6E66-3008-4714-BCE8-F19181825F48}" type="presOf" srcId="{27C79646-BAE6-4848-8CD7-52F5D87CF4CA}" destId="{8B6CA69E-6F0C-42DA-AC98-18F25E4F7ACA}" srcOrd="1" destOrd="0" presId="urn:microsoft.com/office/officeart/2005/8/layout/list1"/>
    <dgm:cxn modelId="{0FC67687-5630-4F18-A123-31D8BCEDC33B}" srcId="{3AE8BF85-37DD-43B1-81D4-20E1896B2BF5}" destId="{AD960DF9-FE95-4E7F-99D6-A0D2912DEA4F}" srcOrd="1" destOrd="0" parTransId="{4B80003E-14FA-4B0E-B0E1-7408CDFAFE57}" sibTransId="{47CC25E4-D983-43E7-8534-61E3791CAA10}"/>
    <dgm:cxn modelId="{14573888-A296-4DE9-9B33-5D6C6F0EFF79}" srcId="{27C79646-BAE6-4848-8CD7-52F5D87CF4CA}" destId="{D8F4F147-B9CE-461E-9AD1-A47CCD0B8F30}" srcOrd="0" destOrd="0" parTransId="{43C4FFD7-A0B0-462A-A665-CBFFA25FD303}" sibTransId="{05B9E9E7-3F08-4D6A-9734-BF457E4285D0}"/>
    <dgm:cxn modelId="{4D79A989-8ACF-4758-9B38-853F5A601B44}" srcId="{AD960DF9-FE95-4E7F-99D6-A0D2912DEA4F}" destId="{424C38F2-D6DB-448C-B8E3-7E28E5468E6D}" srcOrd="1" destOrd="0" parTransId="{C6FBF183-CCA1-46E0-92C8-C72D2EAD4B39}" sibTransId="{CB191035-86F5-4796-BD3C-47B38E4CB866}"/>
    <dgm:cxn modelId="{3A9C6F93-9ABD-46D8-BEDE-E82ECC49DCE8}" type="presOf" srcId="{27C79646-BAE6-4848-8CD7-52F5D87CF4CA}" destId="{A300848E-08AE-4340-BC80-510E5F354EAE}" srcOrd="0" destOrd="0" presId="urn:microsoft.com/office/officeart/2005/8/layout/list1"/>
    <dgm:cxn modelId="{19D0EE96-E87B-438A-8C2E-CCF3FA3E470C}" srcId="{AD960DF9-FE95-4E7F-99D6-A0D2912DEA4F}" destId="{7BE49E62-B60F-4BDA-80BD-E07318BD00A2}" srcOrd="2" destOrd="0" parTransId="{DC8655B3-0482-4D81-BA55-B7BD01069A28}" sibTransId="{1BDFCF90-CBFB-42C1-A58A-BB109E21E835}"/>
    <dgm:cxn modelId="{CC67519A-94D8-4803-BE90-4FCAD74EE892}" type="presOf" srcId="{424C38F2-D6DB-448C-B8E3-7E28E5468E6D}" destId="{425C3E21-F314-4A4D-B6F9-45A16D21904B}" srcOrd="0" destOrd="1" presId="urn:microsoft.com/office/officeart/2005/8/layout/list1"/>
    <dgm:cxn modelId="{A7BC2CA8-C200-479E-B4E9-5B08AD15B2DE}" srcId="{27C79646-BAE6-4848-8CD7-52F5D87CF4CA}" destId="{DCB4058A-612C-436B-8D4C-63D74463441F}" srcOrd="1" destOrd="0" parTransId="{19CB970D-0BBD-40B7-8B52-BF3ECC7D7EED}" sibTransId="{B6EC5690-8191-4662-AB8D-C052577CF521}"/>
    <dgm:cxn modelId="{E11808B3-21DF-457D-88B0-370D28BB7D8E}" srcId="{AD960DF9-FE95-4E7F-99D6-A0D2912DEA4F}" destId="{1DB46178-5000-4742-9993-6E0193BC6C42}" srcOrd="0" destOrd="0" parTransId="{B6A31B6D-E3C0-4C2B-B302-E0EAADDDB959}" sibTransId="{120243F9-9E75-443D-BBC8-AC360354E61F}"/>
    <dgm:cxn modelId="{6B3598D1-F496-4FFF-A283-749FD9CDE862}" srcId="{3AE8BF85-37DD-43B1-81D4-20E1896B2BF5}" destId="{27C79646-BAE6-4848-8CD7-52F5D87CF4CA}" srcOrd="0" destOrd="0" parTransId="{54346C29-1973-4425-9166-8B89489CD756}" sibTransId="{1B52C141-1E9C-45DE-9273-27BBF3899AC5}"/>
    <dgm:cxn modelId="{9A1F30DE-95FF-4DA2-B4FC-F8E597F77920}" type="presOf" srcId="{1DB46178-5000-4742-9993-6E0193BC6C42}" destId="{425C3E21-F314-4A4D-B6F9-45A16D21904B}" srcOrd="0" destOrd="0" presId="urn:microsoft.com/office/officeart/2005/8/layout/list1"/>
    <dgm:cxn modelId="{5DE19DE8-AF83-4DEE-A4DD-4A5C83588087}" type="presOf" srcId="{D8F4F147-B9CE-461E-9AD1-A47CCD0B8F30}" destId="{8EED5C1E-82BB-48FE-ACA4-04D0A875AE43}" srcOrd="0" destOrd="0" presId="urn:microsoft.com/office/officeart/2005/8/layout/list1"/>
    <dgm:cxn modelId="{757B63EE-4EB8-4552-801F-4EB8CFB90900}" type="presOf" srcId="{DCB4058A-612C-436B-8D4C-63D74463441F}" destId="{8EED5C1E-82BB-48FE-ACA4-04D0A875AE43}" srcOrd="0" destOrd="1" presId="urn:microsoft.com/office/officeart/2005/8/layout/list1"/>
    <dgm:cxn modelId="{093DCCF3-B251-41BA-90F9-4D44B2A38705}" type="presParOf" srcId="{28BD48BE-A31F-47DB-815A-CA70E703BF6D}" destId="{E93128F9-ECE6-4427-BE95-F3BDC9B67A04}" srcOrd="0" destOrd="0" presId="urn:microsoft.com/office/officeart/2005/8/layout/list1"/>
    <dgm:cxn modelId="{E4F69FEF-28E8-4038-A4D3-7B1764378F28}" type="presParOf" srcId="{E93128F9-ECE6-4427-BE95-F3BDC9B67A04}" destId="{A300848E-08AE-4340-BC80-510E5F354EAE}" srcOrd="0" destOrd="0" presId="urn:microsoft.com/office/officeart/2005/8/layout/list1"/>
    <dgm:cxn modelId="{F098109C-0EBA-4028-9325-36EC5BDEACA6}" type="presParOf" srcId="{E93128F9-ECE6-4427-BE95-F3BDC9B67A04}" destId="{8B6CA69E-6F0C-42DA-AC98-18F25E4F7ACA}" srcOrd="1" destOrd="0" presId="urn:microsoft.com/office/officeart/2005/8/layout/list1"/>
    <dgm:cxn modelId="{F442B881-E839-44FA-BBE7-F069A6C3AE23}" type="presParOf" srcId="{28BD48BE-A31F-47DB-815A-CA70E703BF6D}" destId="{FAA22CF2-552D-407F-A57B-6FD1670405C3}" srcOrd="1" destOrd="0" presId="urn:microsoft.com/office/officeart/2005/8/layout/list1"/>
    <dgm:cxn modelId="{639BFCC5-312E-4B12-B556-CC38C2AFF982}" type="presParOf" srcId="{28BD48BE-A31F-47DB-815A-CA70E703BF6D}" destId="{8EED5C1E-82BB-48FE-ACA4-04D0A875AE43}" srcOrd="2" destOrd="0" presId="urn:microsoft.com/office/officeart/2005/8/layout/list1"/>
    <dgm:cxn modelId="{DCDB82DF-A817-4512-91D9-74F3B6BF9593}" type="presParOf" srcId="{28BD48BE-A31F-47DB-815A-CA70E703BF6D}" destId="{A793546E-7A21-47DB-8630-60681298C58D}" srcOrd="3" destOrd="0" presId="urn:microsoft.com/office/officeart/2005/8/layout/list1"/>
    <dgm:cxn modelId="{AE29467C-0D8F-472E-858E-2AEFE04D1B7E}" type="presParOf" srcId="{28BD48BE-A31F-47DB-815A-CA70E703BF6D}" destId="{EBD5079B-7377-4232-8BE2-A55EE59803F4}" srcOrd="4" destOrd="0" presId="urn:microsoft.com/office/officeart/2005/8/layout/list1"/>
    <dgm:cxn modelId="{B5B3E553-8BC7-4389-93E1-8A5FAAD153BF}" type="presParOf" srcId="{EBD5079B-7377-4232-8BE2-A55EE59803F4}" destId="{DAE0497D-239B-4103-BB7A-BAB7E625A408}" srcOrd="0" destOrd="0" presId="urn:microsoft.com/office/officeart/2005/8/layout/list1"/>
    <dgm:cxn modelId="{F7E01EEC-EB16-444A-8B1D-6AC47B3D790E}" type="presParOf" srcId="{EBD5079B-7377-4232-8BE2-A55EE59803F4}" destId="{211BE39A-CDC6-4F3D-9FC0-0EF37B11B5D6}" srcOrd="1" destOrd="0" presId="urn:microsoft.com/office/officeart/2005/8/layout/list1"/>
    <dgm:cxn modelId="{CB60B854-7439-4E21-8CBA-DF4F944D50A4}" type="presParOf" srcId="{28BD48BE-A31F-47DB-815A-CA70E703BF6D}" destId="{014C3608-F0BB-4940-B0F4-A3C6E02AE04C}" srcOrd="5" destOrd="0" presId="urn:microsoft.com/office/officeart/2005/8/layout/list1"/>
    <dgm:cxn modelId="{295A2FB4-87F8-4B0B-8B00-C28F5B26EFBA}" type="presParOf" srcId="{28BD48BE-A31F-47DB-815A-CA70E703BF6D}" destId="{425C3E21-F314-4A4D-B6F9-45A16D21904B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AE8BF85-37DD-43B1-81D4-20E1896B2BF5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L"/>
        </a:p>
      </dgm:t>
    </dgm:pt>
    <dgm:pt modelId="{27C79646-BAE6-4848-8CD7-52F5D87CF4CA}">
      <dgm:prSet phldrT="[Text]" phldr="0"/>
      <dgm:spPr/>
      <dgm:t>
        <a:bodyPr/>
        <a:lstStyle/>
        <a:p>
          <a:r>
            <a:rPr lang="en-US" dirty="0"/>
            <a:t>Can file similarity tools help?</a:t>
          </a:r>
          <a:endParaRPr lang="en-IL" dirty="0"/>
        </a:p>
      </dgm:t>
    </dgm:pt>
    <dgm:pt modelId="{54346C29-1973-4425-9166-8B89489CD756}" type="parTrans" cxnId="{6B3598D1-F496-4FFF-A283-749FD9CDE862}">
      <dgm:prSet/>
      <dgm:spPr/>
      <dgm:t>
        <a:bodyPr/>
        <a:lstStyle/>
        <a:p>
          <a:endParaRPr lang="en-IL"/>
        </a:p>
      </dgm:t>
    </dgm:pt>
    <dgm:pt modelId="{1B52C141-1E9C-45DE-9273-27BBF3899AC5}" type="sibTrans" cxnId="{6B3598D1-F496-4FFF-A283-749FD9CDE862}">
      <dgm:prSet/>
      <dgm:spPr/>
      <dgm:t>
        <a:bodyPr/>
        <a:lstStyle/>
        <a:p>
          <a:endParaRPr lang="en-IL"/>
        </a:p>
      </dgm:t>
    </dgm:pt>
    <dgm:pt modelId="{D8F4F147-B9CE-461E-9AD1-A47CCD0B8F30}">
      <dgm:prSet phldrT="[Text]" phldr="0"/>
      <dgm:spPr/>
      <dgm:t>
        <a:bodyPr/>
        <a:lstStyle/>
        <a:p>
          <a:r>
            <a:rPr lang="en-US" dirty="0"/>
            <a:t>Existing tools (e.g., tlsh, diffoscope, lzjd, ssdeep) are built for malware analysis and forensics</a:t>
          </a:r>
          <a:endParaRPr lang="en-IL" dirty="0"/>
        </a:p>
      </dgm:t>
    </dgm:pt>
    <dgm:pt modelId="{43C4FFD7-A0B0-462A-A665-CBFFA25FD303}" type="parTrans" cxnId="{14573888-A296-4DE9-9B33-5D6C6F0EFF79}">
      <dgm:prSet/>
      <dgm:spPr/>
      <dgm:t>
        <a:bodyPr/>
        <a:lstStyle/>
        <a:p>
          <a:endParaRPr lang="en-IL"/>
        </a:p>
      </dgm:t>
    </dgm:pt>
    <dgm:pt modelId="{05B9E9E7-3F08-4D6A-9734-BF457E4285D0}" type="sibTrans" cxnId="{14573888-A296-4DE9-9B33-5D6C6F0EFF79}">
      <dgm:prSet/>
      <dgm:spPr/>
      <dgm:t>
        <a:bodyPr/>
        <a:lstStyle/>
        <a:p>
          <a:endParaRPr lang="en-IL"/>
        </a:p>
      </dgm:t>
    </dgm:pt>
    <dgm:pt modelId="{E67713FC-1006-4843-AE3F-17AC06A86853}">
      <dgm:prSet phldrT="[Text]" phldr="0"/>
      <dgm:spPr/>
      <dgm:t>
        <a:bodyPr/>
        <a:lstStyle/>
        <a:p>
          <a:r>
            <a:rPr lang="en-US" dirty="0"/>
            <a:t>Compressed archives are high-entropy, so most fail to find any similarity</a:t>
          </a:r>
          <a:endParaRPr lang="en-IL" dirty="0"/>
        </a:p>
      </dgm:t>
    </dgm:pt>
    <dgm:pt modelId="{E0FFFD4F-5305-4BB1-AF9E-467773A9EC6E}" type="parTrans" cxnId="{98D607CF-25C2-4FF1-AC69-437EF1CEB071}">
      <dgm:prSet/>
      <dgm:spPr/>
      <dgm:t>
        <a:bodyPr/>
        <a:lstStyle/>
        <a:p>
          <a:endParaRPr lang="en-IL"/>
        </a:p>
      </dgm:t>
    </dgm:pt>
    <dgm:pt modelId="{01304253-D3FC-4F7C-8AF5-FBABBCB99739}" type="sibTrans" cxnId="{98D607CF-25C2-4FF1-AC69-437EF1CEB071}">
      <dgm:prSet/>
      <dgm:spPr/>
      <dgm:t>
        <a:bodyPr/>
        <a:lstStyle/>
        <a:p>
          <a:endParaRPr lang="en-IL"/>
        </a:p>
      </dgm:t>
    </dgm:pt>
    <dgm:pt modelId="{BF040C4F-B0E3-40E7-881C-9DB67AE5D989}">
      <dgm:prSet phldrT="[Text]" phldr="0"/>
      <dgm:spPr/>
      <dgm:t>
        <a:bodyPr/>
        <a:lstStyle/>
        <a:p>
          <a:r>
            <a:rPr lang="en-US" dirty="0"/>
            <a:t>Tools that support compressed archives give a score of similarity, but don’t give more detail</a:t>
          </a:r>
          <a:endParaRPr lang="en-IL" dirty="0"/>
        </a:p>
      </dgm:t>
    </dgm:pt>
    <dgm:pt modelId="{2B97937E-51F7-4ECD-974F-BD8531C8DB06}" type="parTrans" cxnId="{47377304-84E1-4CC0-98FE-74F8DA0185DF}">
      <dgm:prSet/>
      <dgm:spPr/>
      <dgm:t>
        <a:bodyPr/>
        <a:lstStyle/>
        <a:p>
          <a:endParaRPr lang="en-IL"/>
        </a:p>
      </dgm:t>
    </dgm:pt>
    <dgm:pt modelId="{3FD6882A-C432-43E2-94C1-52874F3AF48C}" type="sibTrans" cxnId="{47377304-84E1-4CC0-98FE-74F8DA0185DF}">
      <dgm:prSet/>
      <dgm:spPr/>
      <dgm:t>
        <a:bodyPr/>
        <a:lstStyle/>
        <a:p>
          <a:endParaRPr lang="en-IL"/>
        </a:p>
      </dgm:t>
    </dgm:pt>
    <dgm:pt modelId="{28BD48BE-A31F-47DB-815A-CA70E703BF6D}" type="pres">
      <dgm:prSet presAssocID="{3AE8BF85-37DD-43B1-81D4-20E1896B2BF5}" presName="linear" presStyleCnt="0">
        <dgm:presLayoutVars>
          <dgm:dir/>
          <dgm:animLvl val="lvl"/>
          <dgm:resizeHandles val="exact"/>
        </dgm:presLayoutVars>
      </dgm:prSet>
      <dgm:spPr/>
    </dgm:pt>
    <dgm:pt modelId="{E93128F9-ECE6-4427-BE95-F3BDC9B67A04}" type="pres">
      <dgm:prSet presAssocID="{27C79646-BAE6-4848-8CD7-52F5D87CF4CA}" presName="parentLin" presStyleCnt="0"/>
      <dgm:spPr/>
    </dgm:pt>
    <dgm:pt modelId="{A300848E-08AE-4340-BC80-510E5F354EAE}" type="pres">
      <dgm:prSet presAssocID="{27C79646-BAE6-4848-8CD7-52F5D87CF4CA}" presName="parentLeftMargin" presStyleLbl="node1" presStyleIdx="0" presStyleCnt="1"/>
      <dgm:spPr/>
    </dgm:pt>
    <dgm:pt modelId="{8B6CA69E-6F0C-42DA-AC98-18F25E4F7ACA}" type="pres">
      <dgm:prSet presAssocID="{27C79646-BAE6-4848-8CD7-52F5D87CF4CA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FAA22CF2-552D-407F-A57B-6FD1670405C3}" type="pres">
      <dgm:prSet presAssocID="{27C79646-BAE6-4848-8CD7-52F5D87CF4CA}" presName="negativeSpace" presStyleCnt="0"/>
      <dgm:spPr/>
    </dgm:pt>
    <dgm:pt modelId="{8EED5C1E-82BB-48FE-ACA4-04D0A875AE43}" type="pres">
      <dgm:prSet presAssocID="{27C79646-BAE6-4848-8CD7-52F5D87CF4CA}" presName="childText" presStyleLbl="conFgAcc1" presStyleIdx="0" presStyleCnt="1">
        <dgm:presLayoutVars>
          <dgm:bulletEnabled val="1"/>
        </dgm:presLayoutVars>
      </dgm:prSet>
      <dgm:spPr/>
    </dgm:pt>
  </dgm:ptLst>
  <dgm:cxnLst>
    <dgm:cxn modelId="{47377304-84E1-4CC0-98FE-74F8DA0185DF}" srcId="{27C79646-BAE6-4848-8CD7-52F5D87CF4CA}" destId="{BF040C4F-B0E3-40E7-881C-9DB67AE5D989}" srcOrd="2" destOrd="0" parTransId="{2B97937E-51F7-4ECD-974F-BD8531C8DB06}" sibTransId="{3FD6882A-C432-43E2-94C1-52874F3AF48C}"/>
    <dgm:cxn modelId="{CC1E7F34-C544-4268-AF65-291A56BEC4C5}" type="presOf" srcId="{E67713FC-1006-4843-AE3F-17AC06A86853}" destId="{8EED5C1E-82BB-48FE-ACA4-04D0A875AE43}" srcOrd="0" destOrd="1" presId="urn:microsoft.com/office/officeart/2005/8/layout/list1"/>
    <dgm:cxn modelId="{5D1D873A-C30E-45D3-B7FD-2DC0C495619C}" type="presOf" srcId="{3AE8BF85-37DD-43B1-81D4-20E1896B2BF5}" destId="{28BD48BE-A31F-47DB-815A-CA70E703BF6D}" srcOrd="0" destOrd="0" presId="urn:microsoft.com/office/officeart/2005/8/layout/list1"/>
    <dgm:cxn modelId="{5DDB6E66-3008-4714-BCE8-F19181825F48}" type="presOf" srcId="{27C79646-BAE6-4848-8CD7-52F5D87CF4CA}" destId="{8B6CA69E-6F0C-42DA-AC98-18F25E4F7ACA}" srcOrd="1" destOrd="0" presId="urn:microsoft.com/office/officeart/2005/8/layout/list1"/>
    <dgm:cxn modelId="{E354B280-56F5-4850-91F7-CC9FC509A7A8}" type="presOf" srcId="{BF040C4F-B0E3-40E7-881C-9DB67AE5D989}" destId="{8EED5C1E-82BB-48FE-ACA4-04D0A875AE43}" srcOrd="0" destOrd="2" presId="urn:microsoft.com/office/officeart/2005/8/layout/list1"/>
    <dgm:cxn modelId="{14573888-A296-4DE9-9B33-5D6C6F0EFF79}" srcId="{27C79646-BAE6-4848-8CD7-52F5D87CF4CA}" destId="{D8F4F147-B9CE-461E-9AD1-A47CCD0B8F30}" srcOrd="0" destOrd="0" parTransId="{43C4FFD7-A0B0-462A-A665-CBFFA25FD303}" sibTransId="{05B9E9E7-3F08-4D6A-9734-BF457E4285D0}"/>
    <dgm:cxn modelId="{3A9C6F93-9ABD-46D8-BEDE-E82ECC49DCE8}" type="presOf" srcId="{27C79646-BAE6-4848-8CD7-52F5D87CF4CA}" destId="{A300848E-08AE-4340-BC80-510E5F354EAE}" srcOrd="0" destOrd="0" presId="urn:microsoft.com/office/officeart/2005/8/layout/list1"/>
    <dgm:cxn modelId="{98D607CF-25C2-4FF1-AC69-437EF1CEB071}" srcId="{27C79646-BAE6-4848-8CD7-52F5D87CF4CA}" destId="{E67713FC-1006-4843-AE3F-17AC06A86853}" srcOrd="1" destOrd="0" parTransId="{E0FFFD4F-5305-4BB1-AF9E-467773A9EC6E}" sibTransId="{01304253-D3FC-4F7C-8AF5-FBABBCB99739}"/>
    <dgm:cxn modelId="{6B3598D1-F496-4FFF-A283-749FD9CDE862}" srcId="{3AE8BF85-37DD-43B1-81D4-20E1896B2BF5}" destId="{27C79646-BAE6-4848-8CD7-52F5D87CF4CA}" srcOrd="0" destOrd="0" parTransId="{54346C29-1973-4425-9166-8B89489CD756}" sibTransId="{1B52C141-1E9C-45DE-9273-27BBF3899AC5}"/>
    <dgm:cxn modelId="{5DE19DE8-AF83-4DEE-A4DD-4A5C83588087}" type="presOf" srcId="{D8F4F147-B9CE-461E-9AD1-A47CCD0B8F30}" destId="{8EED5C1E-82BB-48FE-ACA4-04D0A875AE43}" srcOrd="0" destOrd="0" presId="urn:microsoft.com/office/officeart/2005/8/layout/list1"/>
    <dgm:cxn modelId="{093DCCF3-B251-41BA-90F9-4D44B2A38705}" type="presParOf" srcId="{28BD48BE-A31F-47DB-815A-CA70E703BF6D}" destId="{E93128F9-ECE6-4427-BE95-F3BDC9B67A04}" srcOrd="0" destOrd="0" presId="urn:microsoft.com/office/officeart/2005/8/layout/list1"/>
    <dgm:cxn modelId="{E4F69FEF-28E8-4038-A4D3-7B1764378F28}" type="presParOf" srcId="{E93128F9-ECE6-4427-BE95-F3BDC9B67A04}" destId="{A300848E-08AE-4340-BC80-510E5F354EAE}" srcOrd="0" destOrd="0" presId="urn:microsoft.com/office/officeart/2005/8/layout/list1"/>
    <dgm:cxn modelId="{F098109C-0EBA-4028-9325-36EC5BDEACA6}" type="presParOf" srcId="{E93128F9-ECE6-4427-BE95-F3BDC9B67A04}" destId="{8B6CA69E-6F0C-42DA-AC98-18F25E4F7ACA}" srcOrd="1" destOrd="0" presId="urn:microsoft.com/office/officeart/2005/8/layout/list1"/>
    <dgm:cxn modelId="{F442B881-E839-44FA-BBE7-F069A6C3AE23}" type="presParOf" srcId="{28BD48BE-A31F-47DB-815A-CA70E703BF6D}" destId="{FAA22CF2-552D-407F-A57B-6FD1670405C3}" srcOrd="1" destOrd="0" presId="urn:microsoft.com/office/officeart/2005/8/layout/list1"/>
    <dgm:cxn modelId="{639BFCC5-312E-4B12-B556-CC38C2AFF982}" type="presParOf" srcId="{28BD48BE-A31F-47DB-815A-CA70E703BF6D}" destId="{8EED5C1E-82BB-48FE-ACA4-04D0A875AE43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E6738CB-883C-40DF-ABA6-35007B6AFA29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L"/>
        </a:p>
      </dgm:t>
    </dgm:pt>
    <dgm:pt modelId="{C3DE23A9-CED9-4922-B8EE-A3ED079B5964}">
      <dgm:prSet phldrT="[Text]"/>
      <dgm:spPr/>
      <dgm:t>
        <a:bodyPr/>
        <a:lstStyle/>
        <a:p>
          <a:r>
            <a:rPr lang="en-US" dirty="0"/>
            <a:t>Why not have a tier for (fill in the blank)?</a:t>
          </a:r>
          <a:endParaRPr lang="en-IL" dirty="0"/>
        </a:p>
      </dgm:t>
    </dgm:pt>
    <dgm:pt modelId="{7EA029FA-3F15-4297-9FB3-310CF77EC653}" type="parTrans" cxnId="{256702D3-4537-490C-AC8A-545E3FBFC4DC}">
      <dgm:prSet/>
      <dgm:spPr/>
      <dgm:t>
        <a:bodyPr/>
        <a:lstStyle/>
        <a:p>
          <a:endParaRPr lang="en-IL"/>
        </a:p>
      </dgm:t>
    </dgm:pt>
    <dgm:pt modelId="{F665AF60-A51E-4CBF-B604-BDD76BEF4DBE}" type="sibTrans" cxnId="{256702D3-4537-490C-AC8A-545E3FBFC4DC}">
      <dgm:prSet/>
      <dgm:spPr/>
      <dgm:t>
        <a:bodyPr/>
        <a:lstStyle/>
        <a:p>
          <a:endParaRPr lang="en-IL"/>
        </a:p>
      </dgm:t>
    </dgm:pt>
    <dgm:pt modelId="{3FDC8692-07ED-45E7-87DC-6FEBB4D562B5}">
      <dgm:prSet phldrT="[Text]" phldr="0"/>
      <dgm:spPr/>
      <dgm:t>
        <a:bodyPr/>
        <a:lstStyle/>
        <a:p>
          <a:r>
            <a:rPr lang="en-US" dirty="0"/>
            <a:t>What if an archive has no values for a tier?</a:t>
          </a:r>
        </a:p>
      </dgm:t>
    </dgm:pt>
    <dgm:pt modelId="{CDEEA3C3-03A3-4746-96CD-5511DEFCB02F}" type="parTrans" cxnId="{C1A0F1E6-3255-4131-A2CE-B83620945588}">
      <dgm:prSet/>
      <dgm:spPr/>
      <dgm:t>
        <a:bodyPr/>
        <a:lstStyle/>
        <a:p>
          <a:endParaRPr lang="en-IL"/>
        </a:p>
      </dgm:t>
    </dgm:pt>
    <dgm:pt modelId="{91F95616-862E-4822-8DD9-B7320D2ECE8E}" type="sibTrans" cxnId="{C1A0F1E6-3255-4131-A2CE-B83620945588}">
      <dgm:prSet/>
      <dgm:spPr/>
      <dgm:t>
        <a:bodyPr/>
        <a:lstStyle/>
        <a:p>
          <a:endParaRPr lang="en-IL"/>
        </a:p>
      </dgm:t>
    </dgm:pt>
    <dgm:pt modelId="{6B6F00B3-6615-41BB-A885-9C66D903A91C}">
      <dgm:prSet phldrT="[Text]" phldr="0"/>
      <dgm:spPr/>
      <dgm:t>
        <a:bodyPr/>
        <a:lstStyle/>
        <a:p>
          <a:r>
            <a:rPr lang="en-US" dirty="0"/>
            <a:t>What about nested archives?</a:t>
          </a:r>
          <a:endParaRPr lang="en-IL" dirty="0"/>
        </a:p>
      </dgm:t>
    </dgm:pt>
    <dgm:pt modelId="{6B9FC349-7784-4B85-B6E3-9DC8791F9742}" type="parTrans" cxnId="{7DEE6CFF-9BE8-4A60-AF67-D5C1202C2770}">
      <dgm:prSet/>
      <dgm:spPr/>
      <dgm:t>
        <a:bodyPr/>
        <a:lstStyle/>
        <a:p>
          <a:endParaRPr lang="en-IL"/>
        </a:p>
      </dgm:t>
    </dgm:pt>
    <dgm:pt modelId="{8838CE41-810C-429E-83AB-6CC251E14442}" type="sibTrans" cxnId="{7DEE6CFF-9BE8-4A60-AF67-D5C1202C2770}">
      <dgm:prSet/>
      <dgm:spPr/>
      <dgm:t>
        <a:bodyPr/>
        <a:lstStyle/>
        <a:p>
          <a:endParaRPr lang="en-IL"/>
        </a:p>
      </dgm:t>
    </dgm:pt>
    <dgm:pt modelId="{AE248AF8-69C4-415B-879A-CD68DB766D98}">
      <dgm:prSet/>
      <dgm:spPr/>
      <dgm:t>
        <a:bodyPr/>
        <a:lstStyle/>
        <a:p>
          <a:r>
            <a:rPr lang="en-US" dirty="0"/>
            <a:t>Go ahead, just define it and make it #8, #9, #10, etc.</a:t>
          </a:r>
          <a:endParaRPr lang="en-IL" dirty="0"/>
        </a:p>
      </dgm:t>
    </dgm:pt>
    <dgm:pt modelId="{4B21AD87-6805-44C0-A1AD-0A2DAF9A169E}" type="parTrans" cxnId="{8E4DC925-A90D-4530-8592-BF632BC88D41}">
      <dgm:prSet/>
      <dgm:spPr/>
      <dgm:t>
        <a:bodyPr/>
        <a:lstStyle/>
        <a:p>
          <a:endParaRPr lang="en-IL"/>
        </a:p>
      </dgm:t>
    </dgm:pt>
    <dgm:pt modelId="{E2BCAC88-D551-4C59-8F44-4DD2513E8BDC}" type="sibTrans" cxnId="{8E4DC925-A90D-4530-8592-BF632BC88D41}">
      <dgm:prSet/>
      <dgm:spPr/>
      <dgm:t>
        <a:bodyPr/>
        <a:lstStyle/>
        <a:p>
          <a:endParaRPr lang="en-IL"/>
        </a:p>
      </dgm:t>
    </dgm:pt>
    <dgm:pt modelId="{F433367E-A046-4934-BD68-A191FEDEC4D7}">
      <dgm:prSet/>
      <dgm:spPr/>
      <dgm:t>
        <a:bodyPr/>
        <a:lstStyle/>
        <a:p>
          <a:r>
            <a:rPr lang="en-US" dirty="0"/>
            <a:t>Skip it in the canonical digest output, it’s just a meaningless default value </a:t>
          </a:r>
          <a:endParaRPr lang="en-IL" dirty="0"/>
        </a:p>
      </dgm:t>
    </dgm:pt>
    <dgm:pt modelId="{575690DE-7F58-4F92-9C00-CDF02E93A07A}" type="parTrans" cxnId="{6E0540D4-7F20-4495-8946-FE995C45D1B7}">
      <dgm:prSet/>
      <dgm:spPr/>
      <dgm:t>
        <a:bodyPr/>
        <a:lstStyle/>
        <a:p>
          <a:endParaRPr lang="en-IL"/>
        </a:p>
      </dgm:t>
    </dgm:pt>
    <dgm:pt modelId="{7C98084D-85DE-457E-88BC-39608098B704}" type="sibTrans" cxnId="{6E0540D4-7F20-4495-8946-FE995C45D1B7}">
      <dgm:prSet/>
      <dgm:spPr/>
      <dgm:t>
        <a:bodyPr/>
        <a:lstStyle/>
        <a:p>
          <a:endParaRPr lang="en-IL"/>
        </a:p>
      </dgm:t>
    </dgm:pt>
    <dgm:pt modelId="{1CFE8567-AF5F-4B6E-9C85-E0DAFC7DD5C4}">
      <dgm:prSet/>
      <dgm:spPr/>
      <dgm:t>
        <a:bodyPr/>
        <a:lstStyle/>
        <a:p>
          <a:r>
            <a:rPr lang="en-US" dirty="0"/>
            <a:t>We don’t recurse, but you could add another tier for that </a:t>
          </a:r>
          <a:endParaRPr lang="en-IL" dirty="0"/>
        </a:p>
      </dgm:t>
    </dgm:pt>
    <dgm:pt modelId="{F1182D4A-E323-499C-BDFE-82BBC9FC0CB8}" type="parTrans" cxnId="{5A033857-4CEC-40FD-A860-C77DE43F4D32}">
      <dgm:prSet/>
      <dgm:spPr/>
      <dgm:t>
        <a:bodyPr/>
        <a:lstStyle/>
        <a:p>
          <a:endParaRPr lang="en-IL"/>
        </a:p>
      </dgm:t>
    </dgm:pt>
    <dgm:pt modelId="{C7607325-13AC-4A51-97D6-7D626AFC5639}" type="sibTrans" cxnId="{5A033857-4CEC-40FD-A860-C77DE43F4D32}">
      <dgm:prSet/>
      <dgm:spPr/>
      <dgm:t>
        <a:bodyPr/>
        <a:lstStyle/>
        <a:p>
          <a:endParaRPr lang="en-IL"/>
        </a:p>
      </dgm:t>
    </dgm:pt>
    <dgm:pt modelId="{79CE8E46-E466-4D7F-A8CF-5622675BCF86}">
      <dgm:prSet phldrT="[Text]" phldr="0"/>
      <dgm:spPr/>
      <dgm:t>
        <a:bodyPr/>
        <a:lstStyle/>
        <a:p>
          <a:r>
            <a:rPr lang="en-US" dirty="0"/>
            <a:t>Why those 8 tiers?</a:t>
          </a:r>
        </a:p>
      </dgm:t>
    </dgm:pt>
    <dgm:pt modelId="{F3245D91-2BFC-41A9-A6F3-896B0A8154D1}" type="parTrans" cxnId="{020DAEA9-A239-4DB4-9616-23F59D0EDCAB}">
      <dgm:prSet/>
      <dgm:spPr/>
      <dgm:t>
        <a:bodyPr/>
        <a:lstStyle/>
        <a:p>
          <a:endParaRPr lang="en-IL"/>
        </a:p>
      </dgm:t>
    </dgm:pt>
    <dgm:pt modelId="{A9BCB782-F294-4629-B83D-7D8E32B520A8}" type="sibTrans" cxnId="{020DAEA9-A239-4DB4-9616-23F59D0EDCAB}">
      <dgm:prSet/>
      <dgm:spPr/>
      <dgm:t>
        <a:bodyPr/>
        <a:lstStyle/>
        <a:p>
          <a:endParaRPr lang="en-IL"/>
        </a:p>
      </dgm:t>
    </dgm:pt>
    <dgm:pt modelId="{9E8F1C82-09A3-415B-9FF6-E940C88FA6EE}">
      <dgm:prSet/>
      <dgm:spPr/>
      <dgm:t>
        <a:bodyPr/>
        <a:lstStyle/>
        <a:p>
          <a:r>
            <a:rPr lang="en-US" dirty="0"/>
            <a:t>They’re the metadata fields supported by Apache Commons Compress library</a:t>
          </a:r>
          <a:endParaRPr lang="en-IL" dirty="0"/>
        </a:p>
      </dgm:t>
    </dgm:pt>
    <dgm:pt modelId="{BC7E0E78-7463-49A7-9F37-F2D5A37F6990}" type="parTrans" cxnId="{09EDB0B3-BE19-41A5-8C26-EB7534A493A0}">
      <dgm:prSet/>
      <dgm:spPr/>
      <dgm:t>
        <a:bodyPr/>
        <a:lstStyle/>
        <a:p>
          <a:endParaRPr lang="en-IL"/>
        </a:p>
      </dgm:t>
    </dgm:pt>
    <dgm:pt modelId="{41F120EA-18C0-4218-9405-C62EF81C32D6}" type="sibTrans" cxnId="{09EDB0B3-BE19-41A5-8C26-EB7534A493A0}">
      <dgm:prSet/>
      <dgm:spPr/>
      <dgm:t>
        <a:bodyPr/>
        <a:lstStyle/>
        <a:p>
          <a:endParaRPr lang="en-IL"/>
        </a:p>
      </dgm:t>
    </dgm:pt>
    <dgm:pt modelId="{00C60613-FDDB-4F42-A398-C221357CB57A}" type="pres">
      <dgm:prSet presAssocID="{7E6738CB-883C-40DF-ABA6-35007B6AFA29}" presName="linear" presStyleCnt="0">
        <dgm:presLayoutVars>
          <dgm:dir/>
          <dgm:animLvl val="lvl"/>
          <dgm:resizeHandles val="exact"/>
        </dgm:presLayoutVars>
      </dgm:prSet>
      <dgm:spPr/>
    </dgm:pt>
    <dgm:pt modelId="{2F4D2112-1029-445A-A66F-8403FCB3C9E9}" type="pres">
      <dgm:prSet presAssocID="{79CE8E46-E466-4D7F-A8CF-5622675BCF86}" presName="parentLin" presStyleCnt="0"/>
      <dgm:spPr/>
    </dgm:pt>
    <dgm:pt modelId="{4D2174DC-E01D-4A13-9E41-33DC81D69254}" type="pres">
      <dgm:prSet presAssocID="{79CE8E46-E466-4D7F-A8CF-5622675BCF86}" presName="parentLeftMargin" presStyleLbl="node1" presStyleIdx="0" presStyleCnt="4"/>
      <dgm:spPr/>
    </dgm:pt>
    <dgm:pt modelId="{8E433440-6B93-422C-B27F-32170E0D3CEA}" type="pres">
      <dgm:prSet presAssocID="{79CE8E46-E466-4D7F-A8CF-5622675BCF86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06A54341-1637-461D-9000-58E276DD0E0D}" type="pres">
      <dgm:prSet presAssocID="{79CE8E46-E466-4D7F-A8CF-5622675BCF86}" presName="negativeSpace" presStyleCnt="0"/>
      <dgm:spPr/>
    </dgm:pt>
    <dgm:pt modelId="{2C069E11-BFDB-4ABB-B8AD-A1153C05C17D}" type="pres">
      <dgm:prSet presAssocID="{79CE8E46-E466-4D7F-A8CF-5622675BCF86}" presName="childText" presStyleLbl="conFgAcc1" presStyleIdx="0" presStyleCnt="4">
        <dgm:presLayoutVars>
          <dgm:bulletEnabled val="1"/>
        </dgm:presLayoutVars>
      </dgm:prSet>
      <dgm:spPr/>
    </dgm:pt>
    <dgm:pt modelId="{5E203B76-DB81-4340-97F6-1179C9600166}" type="pres">
      <dgm:prSet presAssocID="{A9BCB782-F294-4629-B83D-7D8E32B520A8}" presName="spaceBetweenRectangles" presStyleCnt="0"/>
      <dgm:spPr/>
    </dgm:pt>
    <dgm:pt modelId="{436493E6-5BC7-476D-8AD0-A4B2BB4B4232}" type="pres">
      <dgm:prSet presAssocID="{C3DE23A9-CED9-4922-B8EE-A3ED079B5964}" presName="parentLin" presStyleCnt="0"/>
      <dgm:spPr/>
    </dgm:pt>
    <dgm:pt modelId="{461D4968-CBD5-4A83-9268-41462C7722C6}" type="pres">
      <dgm:prSet presAssocID="{C3DE23A9-CED9-4922-B8EE-A3ED079B5964}" presName="parentLeftMargin" presStyleLbl="node1" presStyleIdx="0" presStyleCnt="4"/>
      <dgm:spPr/>
    </dgm:pt>
    <dgm:pt modelId="{12107CA5-633E-43AA-A7E3-E0039BBA0CEC}" type="pres">
      <dgm:prSet presAssocID="{C3DE23A9-CED9-4922-B8EE-A3ED079B5964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1CE495FC-DF8C-47C7-87E6-E4A66158741E}" type="pres">
      <dgm:prSet presAssocID="{C3DE23A9-CED9-4922-B8EE-A3ED079B5964}" presName="negativeSpace" presStyleCnt="0"/>
      <dgm:spPr/>
    </dgm:pt>
    <dgm:pt modelId="{2211203E-B70E-47AB-BCAC-921D486EAA17}" type="pres">
      <dgm:prSet presAssocID="{C3DE23A9-CED9-4922-B8EE-A3ED079B5964}" presName="childText" presStyleLbl="conFgAcc1" presStyleIdx="1" presStyleCnt="4">
        <dgm:presLayoutVars>
          <dgm:bulletEnabled val="1"/>
        </dgm:presLayoutVars>
      </dgm:prSet>
      <dgm:spPr/>
    </dgm:pt>
    <dgm:pt modelId="{999E67B0-1F8E-41FC-857C-34EA92D68F77}" type="pres">
      <dgm:prSet presAssocID="{F665AF60-A51E-4CBF-B604-BDD76BEF4DBE}" presName="spaceBetweenRectangles" presStyleCnt="0"/>
      <dgm:spPr/>
    </dgm:pt>
    <dgm:pt modelId="{A1687650-A97A-4C46-8BE8-6BA3E6483A6F}" type="pres">
      <dgm:prSet presAssocID="{3FDC8692-07ED-45E7-87DC-6FEBB4D562B5}" presName="parentLin" presStyleCnt="0"/>
      <dgm:spPr/>
    </dgm:pt>
    <dgm:pt modelId="{733C0673-3E76-4AEA-864F-1EB9093461F8}" type="pres">
      <dgm:prSet presAssocID="{3FDC8692-07ED-45E7-87DC-6FEBB4D562B5}" presName="parentLeftMargin" presStyleLbl="node1" presStyleIdx="1" presStyleCnt="4"/>
      <dgm:spPr/>
    </dgm:pt>
    <dgm:pt modelId="{93BFDFDE-8BAE-4397-88B1-D2AE66BE8A16}" type="pres">
      <dgm:prSet presAssocID="{3FDC8692-07ED-45E7-87DC-6FEBB4D562B5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15A1F6DD-CF1D-44B1-A15D-374A0585CD0B}" type="pres">
      <dgm:prSet presAssocID="{3FDC8692-07ED-45E7-87DC-6FEBB4D562B5}" presName="negativeSpace" presStyleCnt="0"/>
      <dgm:spPr/>
    </dgm:pt>
    <dgm:pt modelId="{BA56346D-815A-49A9-9E36-DF5D217ACAB2}" type="pres">
      <dgm:prSet presAssocID="{3FDC8692-07ED-45E7-87DC-6FEBB4D562B5}" presName="childText" presStyleLbl="conFgAcc1" presStyleIdx="2" presStyleCnt="4">
        <dgm:presLayoutVars>
          <dgm:bulletEnabled val="1"/>
        </dgm:presLayoutVars>
      </dgm:prSet>
      <dgm:spPr/>
    </dgm:pt>
    <dgm:pt modelId="{7E79FB94-C018-4373-8C83-ED327194B24B}" type="pres">
      <dgm:prSet presAssocID="{91F95616-862E-4822-8DD9-B7320D2ECE8E}" presName="spaceBetweenRectangles" presStyleCnt="0"/>
      <dgm:spPr/>
    </dgm:pt>
    <dgm:pt modelId="{48DA7E03-23AC-4C94-8D58-99543893265E}" type="pres">
      <dgm:prSet presAssocID="{6B6F00B3-6615-41BB-A885-9C66D903A91C}" presName="parentLin" presStyleCnt="0"/>
      <dgm:spPr/>
    </dgm:pt>
    <dgm:pt modelId="{7AF2ABD3-F413-466F-BA44-BBBCF1836828}" type="pres">
      <dgm:prSet presAssocID="{6B6F00B3-6615-41BB-A885-9C66D903A91C}" presName="parentLeftMargin" presStyleLbl="node1" presStyleIdx="2" presStyleCnt="4"/>
      <dgm:spPr/>
    </dgm:pt>
    <dgm:pt modelId="{E8B674A6-C8AC-41DC-90A7-98F1347FC344}" type="pres">
      <dgm:prSet presAssocID="{6B6F00B3-6615-41BB-A885-9C66D903A91C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726900F2-8A60-434C-A1EB-5F70CDBA3667}" type="pres">
      <dgm:prSet presAssocID="{6B6F00B3-6615-41BB-A885-9C66D903A91C}" presName="negativeSpace" presStyleCnt="0"/>
      <dgm:spPr/>
    </dgm:pt>
    <dgm:pt modelId="{71B2CC8A-0162-4E0A-B93D-AB8B722D5E36}" type="pres">
      <dgm:prSet presAssocID="{6B6F00B3-6615-41BB-A885-9C66D903A91C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7A1B1006-DB0C-4CD3-B4DC-6A1FD5AB3A84}" type="presOf" srcId="{6B6F00B3-6615-41BB-A885-9C66D903A91C}" destId="{7AF2ABD3-F413-466F-BA44-BBBCF1836828}" srcOrd="0" destOrd="0" presId="urn:microsoft.com/office/officeart/2005/8/layout/list1"/>
    <dgm:cxn modelId="{0463A90B-66D6-41BE-976C-A4DE614E90C8}" type="presOf" srcId="{7E6738CB-883C-40DF-ABA6-35007B6AFA29}" destId="{00C60613-FDDB-4F42-A398-C221357CB57A}" srcOrd="0" destOrd="0" presId="urn:microsoft.com/office/officeart/2005/8/layout/list1"/>
    <dgm:cxn modelId="{FC13EB0D-4FAF-4A7E-A776-1420CE67BA8E}" type="presOf" srcId="{6B6F00B3-6615-41BB-A885-9C66D903A91C}" destId="{E8B674A6-C8AC-41DC-90A7-98F1347FC344}" srcOrd="1" destOrd="0" presId="urn:microsoft.com/office/officeart/2005/8/layout/list1"/>
    <dgm:cxn modelId="{408ED21D-6C33-4010-908D-6D5F43136ACE}" type="presOf" srcId="{AE248AF8-69C4-415B-879A-CD68DB766D98}" destId="{2211203E-B70E-47AB-BCAC-921D486EAA17}" srcOrd="0" destOrd="0" presId="urn:microsoft.com/office/officeart/2005/8/layout/list1"/>
    <dgm:cxn modelId="{3350661E-80D4-49AC-84CE-2F40E080870D}" type="presOf" srcId="{1CFE8567-AF5F-4B6E-9C85-E0DAFC7DD5C4}" destId="{71B2CC8A-0162-4E0A-B93D-AB8B722D5E36}" srcOrd="0" destOrd="0" presId="urn:microsoft.com/office/officeart/2005/8/layout/list1"/>
    <dgm:cxn modelId="{8E4DC925-A90D-4530-8592-BF632BC88D41}" srcId="{C3DE23A9-CED9-4922-B8EE-A3ED079B5964}" destId="{AE248AF8-69C4-415B-879A-CD68DB766D98}" srcOrd="0" destOrd="0" parTransId="{4B21AD87-6805-44C0-A1AD-0A2DAF9A169E}" sibTransId="{E2BCAC88-D551-4C59-8F44-4DD2513E8BDC}"/>
    <dgm:cxn modelId="{D99E9827-1E8E-40E2-B9EE-0CD1257A41CC}" type="presOf" srcId="{C3DE23A9-CED9-4922-B8EE-A3ED079B5964}" destId="{12107CA5-633E-43AA-A7E3-E0039BBA0CEC}" srcOrd="1" destOrd="0" presId="urn:microsoft.com/office/officeart/2005/8/layout/list1"/>
    <dgm:cxn modelId="{2774BA5E-6EFB-4A76-B439-CECE1AE0A989}" type="presOf" srcId="{79CE8E46-E466-4D7F-A8CF-5622675BCF86}" destId="{8E433440-6B93-422C-B27F-32170E0D3CEA}" srcOrd="1" destOrd="0" presId="urn:microsoft.com/office/officeart/2005/8/layout/list1"/>
    <dgm:cxn modelId="{5A033857-4CEC-40FD-A860-C77DE43F4D32}" srcId="{6B6F00B3-6615-41BB-A885-9C66D903A91C}" destId="{1CFE8567-AF5F-4B6E-9C85-E0DAFC7DD5C4}" srcOrd="0" destOrd="0" parTransId="{F1182D4A-E323-499C-BDFE-82BBC9FC0CB8}" sibTransId="{C7607325-13AC-4A51-97D6-7D626AFC5639}"/>
    <dgm:cxn modelId="{6415D958-4107-40E6-9A59-F30983557A99}" type="presOf" srcId="{9E8F1C82-09A3-415B-9FF6-E940C88FA6EE}" destId="{2C069E11-BFDB-4ABB-B8AD-A1153C05C17D}" srcOrd="0" destOrd="0" presId="urn:microsoft.com/office/officeart/2005/8/layout/list1"/>
    <dgm:cxn modelId="{E1108F80-1F8F-4DA7-A461-7DF0CCE70E92}" type="presOf" srcId="{3FDC8692-07ED-45E7-87DC-6FEBB4D562B5}" destId="{733C0673-3E76-4AEA-864F-1EB9093461F8}" srcOrd="0" destOrd="0" presId="urn:microsoft.com/office/officeart/2005/8/layout/list1"/>
    <dgm:cxn modelId="{BC8FCA80-4179-4A98-B86E-1BF947610762}" type="presOf" srcId="{F433367E-A046-4934-BD68-A191FEDEC4D7}" destId="{BA56346D-815A-49A9-9E36-DF5D217ACAB2}" srcOrd="0" destOrd="0" presId="urn:microsoft.com/office/officeart/2005/8/layout/list1"/>
    <dgm:cxn modelId="{8DE85E90-5128-4C31-A70A-2506B35C97C3}" type="presOf" srcId="{3FDC8692-07ED-45E7-87DC-6FEBB4D562B5}" destId="{93BFDFDE-8BAE-4397-88B1-D2AE66BE8A16}" srcOrd="1" destOrd="0" presId="urn:microsoft.com/office/officeart/2005/8/layout/list1"/>
    <dgm:cxn modelId="{EC231E98-68A8-4D7D-81D9-9267A1735B40}" type="presOf" srcId="{C3DE23A9-CED9-4922-B8EE-A3ED079B5964}" destId="{461D4968-CBD5-4A83-9268-41462C7722C6}" srcOrd="0" destOrd="0" presId="urn:microsoft.com/office/officeart/2005/8/layout/list1"/>
    <dgm:cxn modelId="{020DAEA9-A239-4DB4-9616-23F59D0EDCAB}" srcId="{7E6738CB-883C-40DF-ABA6-35007B6AFA29}" destId="{79CE8E46-E466-4D7F-A8CF-5622675BCF86}" srcOrd="0" destOrd="0" parTransId="{F3245D91-2BFC-41A9-A6F3-896B0A8154D1}" sibTransId="{A9BCB782-F294-4629-B83D-7D8E32B520A8}"/>
    <dgm:cxn modelId="{09EDB0B3-BE19-41A5-8C26-EB7534A493A0}" srcId="{79CE8E46-E466-4D7F-A8CF-5622675BCF86}" destId="{9E8F1C82-09A3-415B-9FF6-E940C88FA6EE}" srcOrd="0" destOrd="0" parTransId="{BC7E0E78-7463-49A7-9F37-F2D5A37F6990}" sibTransId="{41F120EA-18C0-4218-9405-C62EF81C32D6}"/>
    <dgm:cxn modelId="{705A61CE-3681-4A01-BE84-49293C38F761}" type="presOf" srcId="{79CE8E46-E466-4D7F-A8CF-5622675BCF86}" destId="{4D2174DC-E01D-4A13-9E41-33DC81D69254}" srcOrd="0" destOrd="0" presId="urn:microsoft.com/office/officeart/2005/8/layout/list1"/>
    <dgm:cxn modelId="{256702D3-4537-490C-AC8A-545E3FBFC4DC}" srcId="{7E6738CB-883C-40DF-ABA6-35007B6AFA29}" destId="{C3DE23A9-CED9-4922-B8EE-A3ED079B5964}" srcOrd="1" destOrd="0" parTransId="{7EA029FA-3F15-4297-9FB3-310CF77EC653}" sibTransId="{F665AF60-A51E-4CBF-B604-BDD76BEF4DBE}"/>
    <dgm:cxn modelId="{6E0540D4-7F20-4495-8946-FE995C45D1B7}" srcId="{3FDC8692-07ED-45E7-87DC-6FEBB4D562B5}" destId="{F433367E-A046-4934-BD68-A191FEDEC4D7}" srcOrd="0" destOrd="0" parTransId="{575690DE-7F58-4F92-9C00-CDF02E93A07A}" sibTransId="{7C98084D-85DE-457E-88BC-39608098B704}"/>
    <dgm:cxn modelId="{C1A0F1E6-3255-4131-A2CE-B83620945588}" srcId="{7E6738CB-883C-40DF-ABA6-35007B6AFA29}" destId="{3FDC8692-07ED-45E7-87DC-6FEBB4D562B5}" srcOrd="2" destOrd="0" parTransId="{CDEEA3C3-03A3-4746-96CD-5511DEFCB02F}" sibTransId="{91F95616-862E-4822-8DD9-B7320D2ECE8E}"/>
    <dgm:cxn modelId="{7DEE6CFF-9BE8-4A60-AF67-D5C1202C2770}" srcId="{7E6738CB-883C-40DF-ABA6-35007B6AFA29}" destId="{6B6F00B3-6615-41BB-A885-9C66D903A91C}" srcOrd="3" destOrd="0" parTransId="{6B9FC349-7784-4B85-B6E3-9DC8791F9742}" sibTransId="{8838CE41-810C-429E-83AB-6CC251E14442}"/>
    <dgm:cxn modelId="{7746D21A-7AB6-41C1-B368-1F8A6EE6300A}" type="presParOf" srcId="{00C60613-FDDB-4F42-A398-C221357CB57A}" destId="{2F4D2112-1029-445A-A66F-8403FCB3C9E9}" srcOrd="0" destOrd="0" presId="urn:microsoft.com/office/officeart/2005/8/layout/list1"/>
    <dgm:cxn modelId="{62D3A654-A2E5-419F-992F-39E48AA52898}" type="presParOf" srcId="{2F4D2112-1029-445A-A66F-8403FCB3C9E9}" destId="{4D2174DC-E01D-4A13-9E41-33DC81D69254}" srcOrd="0" destOrd="0" presId="urn:microsoft.com/office/officeart/2005/8/layout/list1"/>
    <dgm:cxn modelId="{3F7B44E0-1F03-47D1-86AC-586F36D49B3A}" type="presParOf" srcId="{2F4D2112-1029-445A-A66F-8403FCB3C9E9}" destId="{8E433440-6B93-422C-B27F-32170E0D3CEA}" srcOrd="1" destOrd="0" presId="urn:microsoft.com/office/officeart/2005/8/layout/list1"/>
    <dgm:cxn modelId="{5BFC802E-8CE5-41C0-BBA3-82E75AA0BFFA}" type="presParOf" srcId="{00C60613-FDDB-4F42-A398-C221357CB57A}" destId="{06A54341-1637-461D-9000-58E276DD0E0D}" srcOrd="1" destOrd="0" presId="urn:microsoft.com/office/officeart/2005/8/layout/list1"/>
    <dgm:cxn modelId="{103B59CB-F47F-45B5-AB86-2A8EC7AE85A6}" type="presParOf" srcId="{00C60613-FDDB-4F42-A398-C221357CB57A}" destId="{2C069E11-BFDB-4ABB-B8AD-A1153C05C17D}" srcOrd="2" destOrd="0" presId="urn:microsoft.com/office/officeart/2005/8/layout/list1"/>
    <dgm:cxn modelId="{A0203184-6948-4C24-8511-72EA893D0FA5}" type="presParOf" srcId="{00C60613-FDDB-4F42-A398-C221357CB57A}" destId="{5E203B76-DB81-4340-97F6-1179C9600166}" srcOrd="3" destOrd="0" presId="urn:microsoft.com/office/officeart/2005/8/layout/list1"/>
    <dgm:cxn modelId="{936DE2FA-D548-4884-A2E6-984AD55FA723}" type="presParOf" srcId="{00C60613-FDDB-4F42-A398-C221357CB57A}" destId="{436493E6-5BC7-476D-8AD0-A4B2BB4B4232}" srcOrd="4" destOrd="0" presId="urn:microsoft.com/office/officeart/2005/8/layout/list1"/>
    <dgm:cxn modelId="{4FEC336B-75B1-4692-853B-9E2B535292EF}" type="presParOf" srcId="{436493E6-5BC7-476D-8AD0-A4B2BB4B4232}" destId="{461D4968-CBD5-4A83-9268-41462C7722C6}" srcOrd="0" destOrd="0" presId="urn:microsoft.com/office/officeart/2005/8/layout/list1"/>
    <dgm:cxn modelId="{EEBBCA82-5EB0-4C0A-BE58-B9846B78C77A}" type="presParOf" srcId="{436493E6-5BC7-476D-8AD0-A4B2BB4B4232}" destId="{12107CA5-633E-43AA-A7E3-E0039BBA0CEC}" srcOrd="1" destOrd="0" presId="urn:microsoft.com/office/officeart/2005/8/layout/list1"/>
    <dgm:cxn modelId="{7ED39285-543B-4C60-94B1-2DA6FE37397C}" type="presParOf" srcId="{00C60613-FDDB-4F42-A398-C221357CB57A}" destId="{1CE495FC-DF8C-47C7-87E6-E4A66158741E}" srcOrd="5" destOrd="0" presId="urn:microsoft.com/office/officeart/2005/8/layout/list1"/>
    <dgm:cxn modelId="{B9DCD789-6332-4438-A859-03F32D9D5707}" type="presParOf" srcId="{00C60613-FDDB-4F42-A398-C221357CB57A}" destId="{2211203E-B70E-47AB-BCAC-921D486EAA17}" srcOrd="6" destOrd="0" presId="urn:microsoft.com/office/officeart/2005/8/layout/list1"/>
    <dgm:cxn modelId="{99A895FC-B84E-4AD2-B935-F9F85F6A0520}" type="presParOf" srcId="{00C60613-FDDB-4F42-A398-C221357CB57A}" destId="{999E67B0-1F8E-41FC-857C-34EA92D68F77}" srcOrd="7" destOrd="0" presId="urn:microsoft.com/office/officeart/2005/8/layout/list1"/>
    <dgm:cxn modelId="{050AD15C-3E8A-4AE1-BBEE-00978AE937D2}" type="presParOf" srcId="{00C60613-FDDB-4F42-A398-C221357CB57A}" destId="{A1687650-A97A-4C46-8BE8-6BA3E6483A6F}" srcOrd="8" destOrd="0" presId="urn:microsoft.com/office/officeart/2005/8/layout/list1"/>
    <dgm:cxn modelId="{6B97CCE3-62D1-4D84-9743-50896676D1D5}" type="presParOf" srcId="{A1687650-A97A-4C46-8BE8-6BA3E6483A6F}" destId="{733C0673-3E76-4AEA-864F-1EB9093461F8}" srcOrd="0" destOrd="0" presId="urn:microsoft.com/office/officeart/2005/8/layout/list1"/>
    <dgm:cxn modelId="{3F440594-7171-4515-AC37-C156A4B1484C}" type="presParOf" srcId="{A1687650-A97A-4C46-8BE8-6BA3E6483A6F}" destId="{93BFDFDE-8BAE-4397-88B1-D2AE66BE8A16}" srcOrd="1" destOrd="0" presId="urn:microsoft.com/office/officeart/2005/8/layout/list1"/>
    <dgm:cxn modelId="{4AF56C1A-FBCC-4A8A-836C-B9EE33AB08A0}" type="presParOf" srcId="{00C60613-FDDB-4F42-A398-C221357CB57A}" destId="{15A1F6DD-CF1D-44B1-A15D-374A0585CD0B}" srcOrd="9" destOrd="0" presId="urn:microsoft.com/office/officeart/2005/8/layout/list1"/>
    <dgm:cxn modelId="{42914BC5-E7D8-4ADF-9C3D-FBA38A03E329}" type="presParOf" srcId="{00C60613-FDDB-4F42-A398-C221357CB57A}" destId="{BA56346D-815A-49A9-9E36-DF5D217ACAB2}" srcOrd="10" destOrd="0" presId="urn:microsoft.com/office/officeart/2005/8/layout/list1"/>
    <dgm:cxn modelId="{D7B8782C-7ACB-43EC-B88B-523050EECE6E}" type="presParOf" srcId="{00C60613-FDDB-4F42-A398-C221357CB57A}" destId="{7E79FB94-C018-4373-8C83-ED327194B24B}" srcOrd="11" destOrd="0" presId="urn:microsoft.com/office/officeart/2005/8/layout/list1"/>
    <dgm:cxn modelId="{8DF6EBB8-B07A-4B63-BC24-5E568D1A5A6E}" type="presParOf" srcId="{00C60613-FDDB-4F42-A398-C221357CB57A}" destId="{48DA7E03-23AC-4C94-8D58-99543893265E}" srcOrd="12" destOrd="0" presId="urn:microsoft.com/office/officeart/2005/8/layout/list1"/>
    <dgm:cxn modelId="{59E72157-717D-4229-96A7-B8EBADB2DED8}" type="presParOf" srcId="{48DA7E03-23AC-4C94-8D58-99543893265E}" destId="{7AF2ABD3-F413-466F-BA44-BBBCF1836828}" srcOrd="0" destOrd="0" presId="urn:microsoft.com/office/officeart/2005/8/layout/list1"/>
    <dgm:cxn modelId="{DBEF2963-70F2-445A-B1B1-43E0992C40F9}" type="presParOf" srcId="{48DA7E03-23AC-4C94-8D58-99543893265E}" destId="{E8B674A6-C8AC-41DC-90A7-98F1347FC344}" srcOrd="1" destOrd="0" presId="urn:microsoft.com/office/officeart/2005/8/layout/list1"/>
    <dgm:cxn modelId="{079C17FF-299F-41E7-ABED-8ED4AA8E5CDF}" type="presParOf" srcId="{00C60613-FDDB-4F42-A398-C221357CB57A}" destId="{726900F2-8A60-434C-A1EB-5F70CDBA3667}" srcOrd="13" destOrd="0" presId="urn:microsoft.com/office/officeart/2005/8/layout/list1"/>
    <dgm:cxn modelId="{DFD7EC89-2E68-4ACB-8C61-84AE05F3361B}" type="presParOf" srcId="{00C60613-FDDB-4F42-A398-C221357CB57A}" destId="{71B2CC8A-0162-4E0A-B93D-AB8B722D5E36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4ACFD84-8E3E-446F-8A7F-19A909002894}" type="doc">
      <dgm:prSet loTypeId="urn:microsoft.com/office/officeart/2005/8/layout/default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IL"/>
        </a:p>
      </dgm:t>
    </dgm:pt>
    <dgm:pt modelId="{DA7C0EBA-2002-487D-A813-468ED6165CC1}">
      <dgm:prSet phldrT="[Text]" phldr="0"/>
      <dgm:spPr/>
      <dgm:t>
        <a:bodyPr/>
        <a:lstStyle/>
        <a:p>
          <a:r>
            <a:rPr lang="en-US" dirty="0"/>
            <a:t>Dynamic content downloading deduplication</a:t>
          </a:r>
          <a:endParaRPr lang="en-IL" dirty="0"/>
        </a:p>
      </dgm:t>
    </dgm:pt>
    <dgm:pt modelId="{3648785F-92CD-4A29-B308-CDDF7C6C075E}" type="parTrans" cxnId="{A8E16A2C-EFB2-4D6B-AA43-4CE7DD43A342}">
      <dgm:prSet/>
      <dgm:spPr/>
      <dgm:t>
        <a:bodyPr/>
        <a:lstStyle/>
        <a:p>
          <a:endParaRPr lang="en-IL"/>
        </a:p>
      </dgm:t>
    </dgm:pt>
    <dgm:pt modelId="{2310874D-C8E6-41E0-80FA-F4EA671C2404}" type="sibTrans" cxnId="{A8E16A2C-EFB2-4D6B-AA43-4CE7DD43A342}">
      <dgm:prSet/>
      <dgm:spPr/>
      <dgm:t>
        <a:bodyPr/>
        <a:lstStyle/>
        <a:p>
          <a:endParaRPr lang="en-IL"/>
        </a:p>
      </dgm:t>
    </dgm:pt>
    <dgm:pt modelId="{D8B8719C-5C54-4C87-ABDF-0BE69E680A30}">
      <dgm:prSet phldrT="[Text]" phldr="0"/>
      <dgm:spPr/>
      <dgm:t>
        <a:bodyPr/>
        <a:lstStyle/>
        <a:p>
          <a:r>
            <a:rPr lang="en-US" dirty="0"/>
            <a:t>Content Addressable Storage</a:t>
          </a:r>
          <a:endParaRPr lang="en-IL" dirty="0"/>
        </a:p>
      </dgm:t>
    </dgm:pt>
    <dgm:pt modelId="{A4A4A5E7-B7DC-4695-9B68-13094650D38C}" type="parTrans" cxnId="{1BBD997E-49DF-4CF9-A86F-9715A0CCCF89}">
      <dgm:prSet/>
      <dgm:spPr/>
      <dgm:t>
        <a:bodyPr/>
        <a:lstStyle/>
        <a:p>
          <a:endParaRPr lang="en-IL"/>
        </a:p>
      </dgm:t>
    </dgm:pt>
    <dgm:pt modelId="{2F25FB2E-678B-45A6-B936-ECE48E7D2BC9}" type="sibTrans" cxnId="{1BBD997E-49DF-4CF9-A86F-9715A0CCCF89}">
      <dgm:prSet/>
      <dgm:spPr/>
      <dgm:t>
        <a:bodyPr/>
        <a:lstStyle/>
        <a:p>
          <a:endParaRPr lang="en-IL"/>
        </a:p>
      </dgm:t>
    </dgm:pt>
    <dgm:pt modelId="{A25C160B-1F13-4C4A-B39E-41ACE82919FF}">
      <dgm:prSet phldrT="[Text]" phldr="0"/>
      <dgm:spPr/>
      <dgm:t>
        <a:bodyPr/>
        <a:lstStyle/>
        <a:p>
          <a:r>
            <a:rPr lang="en-US" dirty="0"/>
            <a:t>Remote File System Attestation</a:t>
          </a:r>
          <a:endParaRPr lang="en-IL" dirty="0"/>
        </a:p>
      </dgm:t>
    </dgm:pt>
    <dgm:pt modelId="{5C55FFC7-AFE4-4368-B134-3EEA1648BD40}" type="parTrans" cxnId="{06F33A0D-1163-48D3-A22A-F4A2F45CFA0C}">
      <dgm:prSet/>
      <dgm:spPr/>
      <dgm:t>
        <a:bodyPr/>
        <a:lstStyle/>
        <a:p>
          <a:endParaRPr lang="en-IL"/>
        </a:p>
      </dgm:t>
    </dgm:pt>
    <dgm:pt modelId="{0CA42E1B-6CCC-409D-BBE9-DAA77F4B54B0}" type="sibTrans" cxnId="{06F33A0D-1163-48D3-A22A-F4A2F45CFA0C}">
      <dgm:prSet/>
      <dgm:spPr/>
      <dgm:t>
        <a:bodyPr/>
        <a:lstStyle/>
        <a:p>
          <a:endParaRPr lang="en-IL"/>
        </a:p>
      </dgm:t>
    </dgm:pt>
    <dgm:pt modelId="{A420C3A5-4A29-4CCE-8F44-B70CAAA57BE0}">
      <dgm:prSet phldrT="[Text]" phldr="0"/>
      <dgm:spPr/>
      <dgm:t>
        <a:bodyPr/>
        <a:lstStyle/>
        <a:p>
          <a:r>
            <a:rPr lang="en-US" dirty="0"/>
            <a:t>Flexible Integrity Check</a:t>
          </a:r>
          <a:endParaRPr lang="en-IL" dirty="0"/>
        </a:p>
      </dgm:t>
    </dgm:pt>
    <dgm:pt modelId="{A1A6E170-C917-43E7-993C-BDFBD2D652AA}" type="parTrans" cxnId="{286EC6BB-DAB1-40F3-B964-23C9AB85E64E}">
      <dgm:prSet/>
      <dgm:spPr/>
      <dgm:t>
        <a:bodyPr/>
        <a:lstStyle/>
        <a:p>
          <a:endParaRPr lang="en-IL"/>
        </a:p>
      </dgm:t>
    </dgm:pt>
    <dgm:pt modelId="{CD02CF00-3BDB-4605-87CF-0EC6D3D4FD3B}" type="sibTrans" cxnId="{286EC6BB-DAB1-40F3-B964-23C9AB85E64E}">
      <dgm:prSet/>
      <dgm:spPr/>
      <dgm:t>
        <a:bodyPr/>
        <a:lstStyle/>
        <a:p>
          <a:endParaRPr lang="en-IL"/>
        </a:p>
      </dgm:t>
    </dgm:pt>
    <dgm:pt modelId="{77E17015-85DC-47E7-8007-38E18B4FF282}">
      <dgm:prSet phldrT="[Text]" phldr="0"/>
      <dgm:spPr/>
      <dgm:t>
        <a:bodyPr/>
        <a:lstStyle/>
        <a:p>
          <a:r>
            <a:rPr lang="en-US" dirty="0"/>
            <a:t>Forensic Similarity</a:t>
          </a:r>
          <a:endParaRPr lang="en-IL" dirty="0"/>
        </a:p>
      </dgm:t>
    </dgm:pt>
    <dgm:pt modelId="{C4805AB2-F9C3-481A-B61E-819F9D9E61EB}" type="parTrans" cxnId="{F99750D0-A191-4117-BDE2-E01C11664DCC}">
      <dgm:prSet/>
      <dgm:spPr/>
      <dgm:t>
        <a:bodyPr/>
        <a:lstStyle/>
        <a:p>
          <a:endParaRPr lang="en-IL"/>
        </a:p>
      </dgm:t>
    </dgm:pt>
    <dgm:pt modelId="{E002451C-6AF0-4BA1-8486-3179232CE5C2}" type="sibTrans" cxnId="{F99750D0-A191-4117-BDE2-E01C11664DCC}">
      <dgm:prSet/>
      <dgm:spPr/>
      <dgm:t>
        <a:bodyPr/>
        <a:lstStyle/>
        <a:p>
          <a:endParaRPr lang="en-IL"/>
        </a:p>
      </dgm:t>
    </dgm:pt>
    <dgm:pt modelId="{C668116E-CF99-48A9-B17F-973029781C86}">
      <dgm:prSet/>
      <dgm:spPr/>
      <dgm:t>
        <a:bodyPr/>
        <a:lstStyle/>
        <a:p>
          <a:r>
            <a:rPr lang="en-US" dirty="0"/>
            <a:t>Compute digests on the content</a:t>
          </a:r>
          <a:endParaRPr lang="en-IL" dirty="0"/>
        </a:p>
      </dgm:t>
    </dgm:pt>
    <dgm:pt modelId="{9C23B159-2965-4DA4-9C6E-6833030CCFAC}" type="parTrans" cxnId="{6F361269-05AF-4869-A078-CA4E75CBFC1E}">
      <dgm:prSet/>
      <dgm:spPr/>
      <dgm:t>
        <a:bodyPr/>
        <a:lstStyle/>
        <a:p>
          <a:endParaRPr lang="en-IL"/>
        </a:p>
      </dgm:t>
    </dgm:pt>
    <dgm:pt modelId="{97645A65-BBE4-43A1-A836-FF8C467CED80}" type="sibTrans" cxnId="{6F361269-05AF-4869-A078-CA4E75CBFC1E}">
      <dgm:prSet/>
      <dgm:spPr/>
      <dgm:t>
        <a:bodyPr/>
        <a:lstStyle/>
        <a:p>
          <a:endParaRPr lang="en-IL"/>
        </a:p>
      </dgm:t>
    </dgm:pt>
    <dgm:pt modelId="{DF6D02E1-47BB-4195-9D38-E9FB45680AA3}">
      <dgm:prSet/>
      <dgm:spPr/>
      <dgm:t>
        <a:bodyPr/>
        <a:lstStyle/>
        <a:p>
          <a:r>
            <a:rPr lang="en-US" dirty="0"/>
            <a:t>Before downloading, send digests with HTTP HEAD </a:t>
          </a:r>
          <a:endParaRPr lang="en-IL" dirty="0"/>
        </a:p>
      </dgm:t>
    </dgm:pt>
    <dgm:pt modelId="{237148DB-686B-4F64-8240-389337573BFB}" type="parTrans" cxnId="{CC69167F-8911-4042-B62B-A5C6236B0455}">
      <dgm:prSet/>
      <dgm:spPr/>
      <dgm:t>
        <a:bodyPr/>
        <a:lstStyle/>
        <a:p>
          <a:endParaRPr lang="en-IL"/>
        </a:p>
      </dgm:t>
    </dgm:pt>
    <dgm:pt modelId="{4BE34F13-FA01-4613-91F0-E87F88F981FE}" type="sibTrans" cxnId="{CC69167F-8911-4042-B62B-A5C6236B0455}">
      <dgm:prSet/>
      <dgm:spPr/>
      <dgm:t>
        <a:bodyPr/>
        <a:lstStyle/>
        <a:p>
          <a:endParaRPr lang="en-IL"/>
        </a:p>
      </dgm:t>
    </dgm:pt>
    <dgm:pt modelId="{25E86D38-EA1F-47FC-8D11-B60D5D851605}">
      <dgm:prSet/>
      <dgm:spPr/>
      <dgm:t>
        <a:bodyPr/>
        <a:lstStyle/>
        <a:p>
          <a:r>
            <a:rPr lang="en-US" dirty="0"/>
            <a:t>Mirrors with different compressed versions</a:t>
          </a:r>
          <a:endParaRPr lang="en-IL" dirty="0"/>
        </a:p>
      </dgm:t>
    </dgm:pt>
    <dgm:pt modelId="{7EF5AC2D-A14B-4A76-B1A6-9B35664A3F9A}" type="parTrans" cxnId="{8ADEA797-B645-4D13-A8F6-F059B1921F5E}">
      <dgm:prSet/>
      <dgm:spPr/>
      <dgm:t>
        <a:bodyPr/>
        <a:lstStyle/>
        <a:p>
          <a:endParaRPr lang="en-IL"/>
        </a:p>
      </dgm:t>
    </dgm:pt>
    <dgm:pt modelId="{D9229092-87AF-4AFE-88D5-1D9DB657E7F2}" type="sibTrans" cxnId="{8ADEA797-B645-4D13-A8F6-F059B1921F5E}">
      <dgm:prSet/>
      <dgm:spPr/>
      <dgm:t>
        <a:bodyPr/>
        <a:lstStyle/>
        <a:p>
          <a:endParaRPr lang="en-IL"/>
        </a:p>
      </dgm:t>
    </dgm:pt>
    <dgm:pt modelId="{F60C8CDD-165F-4653-843F-65EA7A8C5EA5}">
      <dgm:prSet/>
      <dgm:spPr/>
      <dgm:t>
        <a:bodyPr/>
        <a:lstStyle/>
        <a:p>
          <a:r>
            <a:rPr lang="en-US" dirty="0"/>
            <a:t>Let multiple compressed versions with similar or identical digests be mirrors of each other</a:t>
          </a:r>
          <a:endParaRPr lang="en-IL" dirty="0"/>
        </a:p>
      </dgm:t>
    </dgm:pt>
    <dgm:pt modelId="{C8AA0428-1258-4F58-89FF-99DEC038DA99}" type="parTrans" cxnId="{F9CCFE7D-EAC6-4D19-89CB-B6A8DF724DE6}">
      <dgm:prSet/>
      <dgm:spPr/>
      <dgm:t>
        <a:bodyPr/>
        <a:lstStyle/>
        <a:p>
          <a:endParaRPr lang="en-IL"/>
        </a:p>
      </dgm:t>
    </dgm:pt>
    <dgm:pt modelId="{477AC44D-DB2E-4EC6-9E54-D662637AC9D1}" type="sibTrans" cxnId="{F9CCFE7D-EAC6-4D19-89CB-B6A8DF724DE6}">
      <dgm:prSet/>
      <dgm:spPr/>
      <dgm:t>
        <a:bodyPr/>
        <a:lstStyle/>
        <a:p>
          <a:endParaRPr lang="en-IL"/>
        </a:p>
      </dgm:t>
    </dgm:pt>
    <dgm:pt modelId="{B2114FF5-20CF-410F-9906-A8DB0213DB1D}">
      <dgm:prSet/>
      <dgm:spPr/>
      <dgm:t>
        <a:bodyPr/>
        <a:lstStyle/>
        <a:p>
          <a:r>
            <a:rPr lang="en-US" dirty="0"/>
            <a:t>Need to select which tiers to use</a:t>
          </a:r>
          <a:endParaRPr lang="en-IL" dirty="0"/>
        </a:p>
      </dgm:t>
    </dgm:pt>
    <dgm:pt modelId="{51ABDAB5-9C2A-41B4-A82B-9C4CF62D139B}" type="parTrans" cxnId="{841DFE46-C377-4E3C-B704-02AE78932D5A}">
      <dgm:prSet/>
      <dgm:spPr/>
      <dgm:t>
        <a:bodyPr/>
        <a:lstStyle/>
        <a:p>
          <a:endParaRPr lang="en-IL"/>
        </a:p>
      </dgm:t>
    </dgm:pt>
    <dgm:pt modelId="{F043ABF2-0723-4424-820D-E9C1E4863F60}" type="sibTrans" cxnId="{841DFE46-C377-4E3C-B704-02AE78932D5A}">
      <dgm:prSet/>
      <dgm:spPr/>
      <dgm:t>
        <a:bodyPr/>
        <a:lstStyle/>
        <a:p>
          <a:endParaRPr lang="en-IL"/>
        </a:p>
      </dgm:t>
    </dgm:pt>
    <dgm:pt modelId="{3153A8B9-D555-412D-A9E7-1F3F1A5BE533}">
      <dgm:prSet/>
      <dgm:spPr/>
      <dgm:t>
        <a:bodyPr/>
        <a:lstStyle/>
        <a:p>
          <a:r>
            <a:rPr lang="en-US" dirty="0"/>
            <a:t>Security?</a:t>
          </a:r>
          <a:endParaRPr lang="en-IL" dirty="0"/>
        </a:p>
      </dgm:t>
    </dgm:pt>
    <dgm:pt modelId="{FF74AD9B-C727-4485-85B5-764115956DC9}" type="parTrans" cxnId="{15106A41-EEFA-439C-B1E5-BDEFE3614F49}">
      <dgm:prSet/>
      <dgm:spPr/>
      <dgm:t>
        <a:bodyPr/>
        <a:lstStyle/>
        <a:p>
          <a:endParaRPr lang="en-IL"/>
        </a:p>
      </dgm:t>
    </dgm:pt>
    <dgm:pt modelId="{946F622F-6DFE-4FDD-841B-C8F89BEC01AD}" type="sibTrans" cxnId="{15106A41-EEFA-439C-B1E5-BDEFE3614F49}">
      <dgm:prSet/>
      <dgm:spPr/>
      <dgm:t>
        <a:bodyPr/>
        <a:lstStyle/>
        <a:p>
          <a:endParaRPr lang="en-IL"/>
        </a:p>
      </dgm:t>
    </dgm:pt>
    <dgm:pt modelId="{93D1F915-9CB2-45EA-B42E-7E3CE521E9BE}">
      <dgm:prSet/>
      <dgm:spPr/>
      <dgm:t>
        <a:bodyPr/>
        <a:lstStyle/>
        <a:p>
          <a:r>
            <a:rPr lang="en-US" dirty="0"/>
            <a:t>Describe a local file system using the tiers, sign, submit to validator</a:t>
          </a:r>
          <a:endParaRPr lang="en-IL" dirty="0"/>
        </a:p>
      </dgm:t>
    </dgm:pt>
    <dgm:pt modelId="{99D2968D-5F70-4D82-948C-B5C9BD54766D}" type="parTrans" cxnId="{2CC04127-BF55-4354-863D-5861F77268D0}">
      <dgm:prSet/>
      <dgm:spPr/>
      <dgm:t>
        <a:bodyPr/>
        <a:lstStyle/>
        <a:p>
          <a:endParaRPr lang="en-IL"/>
        </a:p>
      </dgm:t>
    </dgm:pt>
    <dgm:pt modelId="{4DE78198-7F0B-42E0-A6F7-08038FA44168}" type="sibTrans" cxnId="{2CC04127-BF55-4354-863D-5861F77268D0}">
      <dgm:prSet/>
      <dgm:spPr/>
      <dgm:t>
        <a:bodyPr/>
        <a:lstStyle/>
        <a:p>
          <a:endParaRPr lang="en-IL"/>
        </a:p>
      </dgm:t>
    </dgm:pt>
    <dgm:pt modelId="{770DA20C-55E8-4ADB-8874-0E1EC2CBA5F8}">
      <dgm:prSet/>
      <dgm:spPr/>
      <dgm:t>
        <a:bodyPr/>
        <a:lstStyle/>
        <a:p>
          <a:r>
            <a:rPr lang="en-US" dirty="0"/>
            <a:t>If right tiers are OK, system approved</a:t>
          </a:r>
          <a:endParaRPr lang="en-IL" dirty="0"/>
        </a:p>
      </dgm:t>
    </dgm:pt>
    <dgm:pt modelId="{443327CA-8A37-4F7E-BE66-6656325C7335}" type="parTrans" cxnId="{305B150A-0DB1-4761-A7C8-F96A8443A172}">
      <dgm:prSet/>
      <dgm:spPr/>
      <dgm:t>
        <a:bodyPr/>
        <a:lstStyle/>
        <a:p>
          <a:endParaRPr lang="en-IL"/>
        </a:p>
      </dgm:t>
    </dgm:pt>
    <dgm:pt modelId="{7BBF2ECA-170F-4C49-B977-A817FD3CDDCF}" type="sibTrans" cxnId="{305B150A-0DB1-4761-A7C8-F96A8443A172}">
      <dgm:prSet/>
      <dgm:spPr/>
      <dgm:t>
        <a:bodyPr/>
        <a:lstStyle/>
        <a:p>
          <a:endParaRPr lang="en-IL"/>
        </a:p>
      </dgm:t>
    </dgm:pt>
    <dgm:pt modelId="{F1BE90D5-811D-4837-A0F7-042324CF1952}">
      <dgm:prSet/>
      <dgm:spPr/>
      <dgm:t>
        <a:bodyPr/>
        <a:lstStyle/>
        <a:p>
          <a:r>
            <a:rPr lang="en-US" dirty="0"/>
            <a:t>Digitally sign the tiers</a:t>
          </a:r>
          <a:endParaRPr lang="en-IL" dirty="0"/>
        </a:p>
      </dgm:t>
    </dgm:pt>
    <dgm:pt modelId="{785626E2-1A1B-44FE-83E5-2D402DA26727}" type="parTrans" cxnId="{FB7F27FF-A989-41AB-87F2-174AE2B12C08}">
      <dgm:prSet/>
      <dgm:spPr/>
      <dgm:t>
        <a:bodyPr/>
        <a:lstStyle/>
        <a:p>
          <a:endParaRPr lang="en-IL"/>
        </a:p>
      </dgm:t>
    </dgm:pt>
    <dgm:pt modelId="{B5DB79E4-DA24-4110-8B35-6DAA4AEEEA86}" type="sibTrans" cxnId="{FB7F27FF-A989-41AB-87F2-174AE2B12C08}">
      <dgm:prSet/>
      <dgm:spPr/>
      <dgm:t>
        <a:bodyPr/>
        <a:lstStyle/>
        <a:p>
          <a:endParaRPr lang="en-IL"/>
        </a:p>
      </dgm:t>
    </dgm:pt>
    <dgm:pt modelId="{F537C603-E82D-4B55-8C3F-C79FD8E7B4AF}">
      <dgm:prSet/>
      <dgm:spPr/>
      <dgm:t>
        <a:bodyPr/>
        <a:lstStyle/>
        <a:p>
          <a:r>
            <a:rPr lang="en-US" dirty="0"/>
            <a:t>Let any compressed version download and verify based on them</a:t>
          </a:r>
          <a:endParaRPr lang="en-IL" dirty="0"/>
        </a:p>
      </dgm:t>
    </dgm:pt>
    <dgm:pt modelId="{7D5DD2AB-F3FA-4ABF-942E-D506B86A75B5}" type="parTrans" cxnId="{E9EFE70F-4E5F-4261-89AC-191D19A6FB20}">
      <dgm:prSet/>
      <dgm:spPr/>
      <dgm:t>
        <a:bodyPr/>
        <a:lstStyle/>
        <a:p>
          <a:endParaRPr lang="en-IL"/>
        </a:p>
      </dgm:t>
    </dgm:pt>
    <dgm:pt modelId="{FBF4D41A-7384-46DF-BD9E-F9CFC90BAFF6}" type="sibTrans" cxnId="{E9EFE70F-4E5F-4261-89AC-191D19A6FB20}">
      <dgm:prSet/>
      <dgm:spPr/>
      <dgm:t>
        <a:bodyPr/>
        <a:lstStyle/>
        <a:p>
          <a:endParaRPr lang="en-IL"/>
        </a:p>
      </dgm:t>
    </dgm:pt>
    <dgm:pt modelId="{FEA26A77-FFC8-4543-A6EC-BDD284B08D37}">
      <dgm:prSet/>
      <dgm:spPr/>
      <dgm:t>
        <a:bodyPr/>
        <a:lstStyle/>
        <a:p>
          <a:r>
            <a:rPr lang="en-US" dirty="0"/>
            <a:t>Security?</a:t>
          </a:r>
          <a:endParaRPr lang="en-IL" dirty="0"/>
        </a:p>
      </dgm:t>
    </dgm:pt>
    <dgm:pt modelId="{1F11F14E-E6D6-451E-B360-D6C69EEDBFDA}" type="parTrans" cxnId="{76FA4E9E-D4B3-4642-A8D6-1924C033AE44}">
      <dgm:prSet/>
      <dgm:spPr/>
      <dgm:t>
        <a:bodyPr/>
        <a:lstStyle/>
        <a:p>
          <a:endParaRPr lang="en-IL"/>
        </a:p>
      </dgm:t>
    </dgm:pt>
    <dgm:pt modelId="{4101F02B-9FC2-48CE-8C62-4813008A260B}" type="sibTrans" cxnId="{76FA4E9E-D4B3-4642-A8D6-1924C033AE44}">
      <dgm:prSet/>
      <dgm:spPr/>
      <dgm:t>
        <a:bodyPr/>
        <a:lstStyle/>
        <a:p>
          <a:endParaRPr lang="en-IL"/>
        </a:p>
      </dgm:t>
    </dgm:pt>
    <dgm:pt modelId="{5FF4F22D-01A1-4750-AA3D-4611102A3794}">
      <dgm:prSet/>
      <dgm:spPr/>
      <dgm:t>
        <a:bodyPr/>
        <a:lstStyle/>
        <a:p>
          <a:r>
            <a:rPr lang="en-US" dirty="0"/>
            <a:t>Another tool alongside tlsh, ssdeep, lzjd, etc.</a:t>
          </a:r>
          <a:endParaRPr lang="en-IL" dirty="0"/>
        </a:p>
      </dgm:t>
    </dgm:pt>
    <dgm:pt modelId="{1D4CD848-6B2F-4AE9-8CCD-4AA7A7D0F2AC}" type="parTrans" cxnId="{8E4B4C1A-8AD1-4191-93E9-EA218338961A}">
      <dgm:prSet/>
      <dgm:spPr/>
      <dgm:t>
        <a:bodyPr/>
        <a:lstStyle/>
        <a:p>
          <a:endParaRPr lang="en-IL"/>
        </a:p>
      </dgm:t>
    </dgm:pt>
    <dgm:pt modelId="{53108F8A-8976-4445-B133-7A777A330F43}" type="sibTrans" cxnId="{8E4B4C1A-8AD1-4191-93E9-EA218338961A}">
      <dgm:prSet/>
      <dgm:spPr/>
      <dgm:t>
        <a:bodyPr/>
        <a:lstStyle/>
        <a:p>
          <a:endParaRPr lang="en-IL"/>
        </a:p>
      </dgm:t>
    </dgm:pt>
    <dgm:pt modelId="{7A731E75-052E-4058-B199-3DC505F245D4}">
      <dgm:prSet/>
      <dgm:spPr/>
      <dgm:t>
        <a:bodyPr/>
        <a:lstStyle/>
        <a:p>
          <a:r>
            <a:rPr lang="en-US" dirty="0"/>
            <a:t>Specific to compressed archives</a:t>
          </a:r>
          <a:endParaRPr lang="en-IL" dirty="0"/>
        </a:p>
      </dgm:t>
    </dgm:pt>
    <dgm:pt modelId="{7EDDF64C-7611-4C61-BC2C-CAD38EC9EA0F}" type="parTrans" cxnId="{6904EC7F-4CC5-40A6-B051-E2FC00F78FBF}">
      <dgm:prSet/>
      <dgm:spPr/>
      <dgm:t>
        <a:bodyPr/>
        <a:lstStyle/>
        <a:p>
          <a:endParaRPr lang="en-IL"/>
        </a:p>
      </dgm:t>
    </dgm:pt>
    <dgm:pt modelId="{9DB95E65-E975-4C2F-9A89-BFCB639AD5B3}" type="sibTrans" cxnId="{6904EC7F-4CC5-40A6-B051-E2FC00F78FBF}">
      <dgm:prSet/>
      <dgm:spPr/>
      <dgm:t>
        <a:bodyPr/>
        <a:lstStyle/>
        <a:p>
          <a:endParaRPr lang="en-IL"/>
        </a:p>
      </dgm:t>
    </dgm:pt>
    <dgm:pt modelId="{0ED2B794-FC5C-402F-9AF2-A41E2415EF17}">
      <dgm:prSet/>
      <dgm:spPr/>
      <dgm:t>
        <a:bodyPr/>
        <a:lstStyle/>
        <a:p>
          <a:r>
            <a:rPr lang="en-US" dirty="0"/>
            <a:t>Can’t take blocks from differently compressed archives</a:t>
          </a:r>
          <a:endParaRPr lang="en-IL" dirty="0"/>
        </a:p>
      </dgm:t>
    </dgm:pt>
    <dgm:pt modelId="{892B690F-62C3-4681-951E-2775624652AE}" type="parTrans" cxnId="{68908F93-999A-42F7-B70F-BAD08CF7E3F8}">
      <dgm:prSet/>
      <dgm:spPr/>
      <dgm:t>
        <a:bodyPr/>
        <a:lstStyle/>
        <a:p>
          <a:endParaRPr lang="en-IL"/>
        </a:p>
      </dgm:t>
    </dgm:pt>
    <dgm:pt modelId="{61A0D85E-CA3B-4571-8F23-6CBE03201654}" type="sibTrans" cxnId="{68908F93-999A-42F7-B70F-BAD08CF7E3F8}">
      <dgm:prSet/>
      <dgm:spPr/>
      <dgm:t>
        <a:bodyPr/>
        <a:lstStyle/>
        <a:p>
          <a:endParaRPr lang="en-IL"/>
        </a:p>
      </dgm:t>
    </dgm:pt>
    <dgm:pt modelId="{36D5FB0B-470D-4E50-9B87-640AF7EFDBEA}" type="pres">
      <dgm:prSet presAssocID="{D4ACFD84-8E3E-446F-8A7F-19A909002894}" presName="diagram" presStyleCnt="0">
        <dgm:presLayoutVars>
          <dgm:dir/>
          <dgm:resizeHandles val="exact"/>
        </dgm:presLayoutVars>
      </dgm:prSet>
      <dgm:spPr/>
    </dgm:pt>
    <dgm:pt modelId="{EE5974C7-D585-4BC2-B20B-4C6E47D76027}" type="pres">
      <dgm:prSet presAssocID="{DA7C0EBA-2002-487D-A813-468ED6165CC1}" presName="node" presStyleLbl="node1" presStyleIdx="0" presStyleCnt="5" custScaleX="148083">
        <dgm:presLayoutVars>
          <dgm:bulletEnabled val="1"/>
        </dgm:presLayoutVars>
      </dgm:prSet>
      <dgm:spPr/>
    </dgm:pt>
    <dgm:pt modelId="{B83A9ACA-7126-4626-AE23-684C92554A00}" type="pres">
      <dgm:prSet presAssocID="{2310874D-C8E6-41E0-80FA-F4EA671C2404}" presName="sibTrans" presStyleCnt="0"/>
      <dgm:spPr/>
    </dgm:pt>
    <dgm:pt modelId="{92E543FA-CFFB-4FBE-A09F-BB0B12C01B5A}" type="pres">
      <dgm:prSet presAssocID="{D8B8719C-5C54-4C87-ABDF-0BE69E680A30}" presName="node" presStyleLbl="node1" presStyleIdx="1" presStyleCnt="5" custScaleX="148083">
        <dgm:presLayoutVars>
          <dgm:bulletEnabled val="1"/>
        </dgm:presLayoutVars>
      </dgm:prSet>
      <dgm:spPr/>
    </dgm:pt>
    <dgm:pt modelId="{8EEC14B3-9DDD-42C6-B7C6-BF8BCE238CE9}" type="pres">
      <dgm:prSet presAssocID="{2F25FB2E-678B-45A6-B936-ECE48E7D2BC9}" presName="sibTrans" presStyleCnt="0"/>
      <dgm:spPr/>
    </dgm:pt>
    <dgm:pt modelId="{C1DC3F07-30A8-4F47-B952-599369A4182D}" type="pres">
      <dgm:prSet presAssocID="{A25C160B-1F13-4C4A-B39E-41ACE82919FF}" presName="node" presStyleLbl="node1" presStyleIdx="2" presStyleCnt="5">
        <dgm:presLayoutVars>
          <dgm:bulletEnabled val="1"/>
        </dgm:presLayoutVars>
      </dgm:prSet>
      <dgm:spPr/>
    </dgm:pt>
    <dgm:pt modelId="{9904CF1F-17E3-40B1-A6F5-B2FA9021BFE4}" type="pres">
      <dgm:prSet presAssocID="{0CA42E1B-6CCC-409D-BBE9-DAA77F4B54B0}" presName="sibTrans" presStyleCnt="0"/>
      <dgm:spPr/>
    </dgm:pt>
    <dgm:pt modelId="{02B31A8A-C747-4A81-8C35-41A68B012344}" type="pres">
      <dgm:prSet presAssocID="{A420C3A5-4A29-4CCE-8F44-B70CAAA57BE0}" presName="node" presStyleLbl="node1" presStyleIdx="3" presStyleCnt="5">
        <dgm:presLayoutVars>
          <dgm:bulletEnabled val="1"/>
        </dgm:presLayoutVars>
      </dgm:prSet>
      <dgm:spPr/>
    </dgm:pt>
    <dgm:pt modelId="{404ADC32-6B18-4667-BF5E-2C98DB201E35}" type="pres">
      <dgm:prSet presAssocID="{CD02CF00-3BDB-4605-87CF-0EC6D3D4FD3B}" presName="sibTrans" presStyleCnt="0"/>
      <dgm:spPr/>
    </dgm:pt>
    <dgm:pt modelId="{D6AC0894-0A4C-4759-B652-6858F8090ECD}" type="pres">
      <dgm:prSet presAssocID="{77E17015-85DC-47E7-8007-38E18B4FF282}" presName="node" presStyleLbl="node1" presStyleIdx="4" presStyleCnt="5">
        <dgm:presLayoutVars>
          <dgm:bulletEnabled val="1"/>
        </dgm:presLayoutVars>
      </dgm:prSet>
      <dgm:spPr/>
    </dgm:pt>
  </dgm:ptLst>
  <dgm:cxnLst>
    <dgm:cxn modelId="{8BD4F702-2B9B-4C87-AC88-57DF38197D49}" type="presOf" srcId="{25E86D38-EA1F-47FC-8D11-B60D5D851605}" destId="{EE5974C7-D585-4BC2-B20B-4C6E47D76027}" srcOrd="0" destOrd="3" presId="urn:microsoft.com/office/officeart/2005/8/layout/default"/>
    <dgm:cxn modelId="{305B150A-0DB1-4761-A7C8-F96A8443A172}" srcId="{A25C160B-1F13-4C4A-B39E-41ACE82919FF}" destId="{770DA20C-55E8-4ADB-8874-0E1EC2CBA5F8}" srcOrd="1" destOrd="0" parTransId="{443327CA-8A37-4F7E-BE66-6656325C7335}" sibTransId="{7BBF2ECA-170F-4C49-B977-A817FD3CDDCF}"/>
    <dgm:cxn modelId="{06F33A0D-1163-48D3-A22A-F4A2F45CFA0C}" srcId="{D4ACFD84-8E3E-446F-8A7F-19A909002894}" destId="{A25C160B-1F13-4C4A-B39E-41ACE82919FF}" srcOrd="2" destOrd="0" parTransId="{5C55FFC7-AFE4-4368-B134-3EEA1648BD40}" sibTransId="{0CA42E1B-6CCC-409D-BBE9-DAA77F4B54B0}"/>
    <dgm:cxn modelId="{E9EFE70F-4E5F-4261-89AC-191D19A6FB20}" srcId="{A420C3A5-4A29-4CCE-8F44-B70CAAA57BE0}" destId="{F537C603-E82D-4B55-8C3F-C79FD8E7B4AF}" srcOrd="1" destOrd="0" parTransId="{7D5DD2AB-F3FA-4ABF-942E-D506B86A75B5}" sibTransId="{FBF4D41A-7384-46DF-BD9E-F9CFC90BAFF6}"/>
    <dgm:cxn modelId="{8E4B4C1A-8AD1-4191-93E9-EA218338961A}" srcId="{77E17015-85DC-47E7-8007-38E18B4FF282}" destId="{5FF4F22D-01A1-4750-AA3D-4611102A3794}" srcOrd="0" destOrd="0" parTransId="{1D4CD848-6B2F-4AE9-8CCD-4AA7A7D0F2AC}" sibTransId="{53108F8A-8976-4445-B133-7A777A330F43}"/>
    <dgm:cxn modelId="{BB16B220-22A8-4787-A47F-C409F3AEABA4}" type="presOf" srcId="{FEA26A77-FFC8-4543-A6EC-BDD284B08D37}" destId="{02B31A8A-C747-4A81-8C35-41A68B012344}" srcOrd="0" destOrd="3" presId="urn:microsoft.com/office/officeart/2005/8/layout/default"/>
    <dgm:cxn modelId="{2CC04127-BF55-4354-863D-5861F77268D0}" srcId="{A25C160B-1F13-4C4A-B39E-41ACE82919FF}" destId="{93D1F915-9CB2-45EA-B42E-7E3CE521E9BE}" srcOrd="0" destOrd="0" parTransId="{99D2968D-5F70-4D82-948C-B5C9BD54766D}" sibTransId="{4DE78198-7F0B-42E0-A6F7-08038FA44168}"/>
    <dgm:cxn modelId="{D32ED729-4B3D-44B8-B60B-84C6A74D2693}" type="presOf" srcId="{B2114FF5-20CF-410F-9906-A8DB0213DB1D}" destId="{92E543FA-CFFB-4FBE-A09F-BB0B12C01B5A}" srcOrd="0" destOrd="2" presId="urn:microsoft.com/office/officeart/2005/8/layout/default"/>
    <dgm:cxn modelId="{A8E16A2C-EFB2-4D6B-AA43-4CE7DD43A342}" srcId="{D4ACFD84-8E3E-446F-8A7F-19A909002894}" destId="{DA7C0EBA-2002-487D-A813-468ED6165CC1}" srcOrd="0" destOrd="0" parTransId="{3648785F-92CD-4A29-B308-CDDF7C6C075E}" sibTransId="{2310874D-C8E6-41E0-80FA-F4EA671C2404}"/>
    <dgm:cxn modelId="{7F25AF3E-012C-460E-A4B9-B9B23843E94C}" type="presOf" srcId="{D4ACFD84-8E3E-446F-8A7F-19A909002894}" destId="{36D5FB0B-470D-4E50-9B87-640AF7EFDBEA}" srcOrd="0" destOrd="0" presId="urn:microsoft.com/office/officeart/2005/8/layout/default"/>
    <dgm:cxn modelId="{15106A41-EEFA-439C-B1E5-BDEFE3614F49}" srcId="{D8B8719C-5C54-4C87-ABDF-0BE69E680A30}" destId="{3153A8B9-D555-412D-A9E7-1F3F1A5BE533}" srcOrd="3" destOrd="0" parTransId="{FF74AD9B-C727-4485-85B5-764115956DC9}" sibTransId="{946F622F-6DFE-4FDD-841B-C8F89BEC01AD}"/>
    <dgm:cxn modelId="{4D0B9E43-261A-4453-962A-B16115598E16}" type="presOf" srcId="{F1BE90D5-811D-4837-A0F7-042324CF1952}" destId="{02B31A8A-C747-4A81-8C35-41A68B012344}" srcOrd="0" destOrd="1" presId="urn:microsoft.com/office/officeart/2005/8/layout/default"/>
    <dgm:cxn modelId="{C94EC943-D30F-4752-B662-33ADF41041EA}" type="presOf" srcId="{DA7C0EBA-2002-487D-A813-468ED6165CC1}" destId="{EE5974C7-D585-4BC2-B20B-4C6E47D76027}" srcOrd="0" destOrd="0" presId="urn:microsoft.com/office/officeart/2005/8/layout/default"/>
    <dgm:cxn modelId="{841DFE46-C377-4E3C-B704-02AE78932D5A}" srcId="{D8B8719C-5C54-4C87-ABDF-0BE69E680A30}" destId="{B2114FF5-20CF-410F-9906-A8DB0213DB1D}" srcOrd="1" destOrd="0" parTransId="{51ABDAB5-9C2A-41B4-A82B-9C4CF62D139B}" sibTransId="{F043ABF2-0723-4424-820D-E9C1E4863F60}"/>
    <dgm:cxn modelId="{6F361269-05AF-4869-A078-CA4E75CBFC1E}" srcId="{DA7C0EBA-2002-487D-A813-468ED6165CC1}" destId="{C668116E-CF99-48A9-B17F-973029781C86}" srcOrd="0" destOrd="0" parTransId="{9C23B159-2965-4DA4-9C6E-6833030CCFAC}" sibTransId="{97645A65-BBE4-43A1-A836-FF8C467CED80}"/>
    <dgm:cxn modelId="{FE2A9D6A-06D4-44D9-B899-54861E6763C2}" type="presOf" srcId="{C668116E-CF99-48A9-B17F-973029781C86}" destId="{EE5974C7-D585-4BC2-B20B-4C6E47D76027}" srcOrd="0" destOrd="1" presId="urn:microsoft.com/office/officeart/2005/8/layout/default"/>
    <dgm:cxn modelId="{57054E59-4B5A-4642-A642-8925C346AABC}" type="presOf" srcId="{93D1F915-9CB2-45EA-B42E-7E3CE521E9BE}" destId="{C1DC3F07-30A8-4F47-B952-599369A4182D}" srcOrd="0" destOrd="1" presId="urn:microsoft.com/office/officeart/2005/8/layout/default"/>
    <dgm:cxn modelId="{7288B57A-E86C-40E6-97B5-1A64D8F309FE}" type="presOf" srcId="{3153A8B9-D555-412D-A9E7-1F3F1A5BE533}" destId="{92E543FA-CFFB-4FBE-A09F-BB0B12C01B5A}" srcOrd="0" destOrd="4" presId="urn:microsoft.com/office/officeart/2005/8/layout/default"/>
    <dgm:cxn modelId="{F9CCFE7D-EAC6-4D19-89CB-B6A8DF724DE6}" srcId="{D8B8719C-5C54-4C87-ABDF-0BE69E680A30}" destId="{F60C8CDD-165F-4653-843F-65EA7A8C5EA5}" srcOrd="0" destOrd="0" parTransId="{C8AA0428-1258-4F58-89FF-99DEC038DA99}" sibTransId="{477AC44D-DB2E-4EC6-9E54-D662637AC9D1}"/>
    <dgm:cxn modelId="{1BBD997E-49DF-4CF9-A86F-9715A0CCCF89}" srcId="{D4ACFD84-8E3E-446F-8A7F-19A909002894}" destId="{D8B8719C-5C54-4C87-ABDF-0BE69E680A30}" srcOrd="1" destOrd="0" parTransId="{A4A4A5E7-B7DC-4695-9B68-13094650D38C}" sibTransId="{2F25FB2E-678B-45A6-B936-ECE48E7D2BC9}"/>
    <dgm:cxn modelId="{CC69167F-8911-4042-B62B-A5C6236B0455}" srcId="{DA7C0EBA-2002-487D-A813-468ED6165CC1}" destId="{DF6D02E1-47BB-4195-9D38-E9FB45680AA3}" srcOrd="1" destOrd="0" parTransId="{237148DB-686B-4F64-8240-389337573BFB}" sibTransId="{4BE34F13-FA01-4613-91F0-E87F88F981FE}"/>
    <dgm:cxn modelId="{6904EC7F-4CC5-40A6-B051-E2FC00F78FBF}" srcId="{77E17015-85DC-47E7-8007-38E18B4FF282}" destId="{7A731E75-052E-4058-B199-3DC505F245D4}" srcOrd="1" destOrd="0" parTransId="{7EDDF64C-7611-4C61-BC2C-CAD38EC9EA0F}" sibTransId="{9DB95E65-E975-4C2F-9A89-BFCB639AD5B3}"/>
    <dgm:cxn modelId="{15B5E589-764E-423F-A6EE-4AEFB69C932F}" type="presOf" srcId="{A420C3A5-4A29-4CCE-8F44-B70CAAA57BE0}" destId="{02B31A8A-C747-4A81-8C35-41A68B012344}" srcOrd="0" destOrd="0" presId="urn:microsoft.com/office/officeart/2005/8/layout/default"/>
    <dgm:cxn modelId="{68908F93-999A-42F7-B70F-BAD08CF7E3F8}" srcId="{D8B8719C-5C54-4C87-ABDF-0BE69E680A30}" destId="{0ED2B794-FC5C-402F-9AF2-A41E2415EF17}" srcOrd="2" destOrd="0" parTransId="{892B690F-62C3-4681-951E-2775624652AE}" sibTransId="{61A0D85E-CA3B-4571-8F23-6CBE03201654}"/>
    <dgm:cxn modelId="{8ADEA797-B645-4D13-A8F6-F059B1921F5E}" srcId="{DA7C0EBA-2002-487D-A813-468ED6165CC1}" destId="{25E86D38-EA1F-47FC-8D11-B60D5D851605}" srcOrd="2" destOrd="0" parTransId="{7EF5AC2D-A14B-4A76-B1A6-9B35664A3F9A}" sibTransId="{D9229092-87AF-4AFE-88D5-1D9DB657E7F2}"/>
    <dgm:cxn modelId="{2B410898-3C33-4AEC-A319-5C6FDD8E1454}" type="presOf" srcId="{770DA20C-55E8-4ADB-8874-0E1EC2CBA5F8}" destId="{C1DC3F07-30A8-4F47-B952-599369A4182D}" srcOrd="0" destOrd="2" presId="urn:microsoft.com/office/officeart/2005/8/layout/default"/>
    <dgm:cxn modelId="{76FA4E9E-D4B3-4642-A8D6-1924C033AE44}" srcId="{A420C3A5-4A29-4CCE-8F44-B70CAAA57BE0}" destId="{FEA26A77-FFC8-4543-A6EC-BDD284B08D37}" srcOrd="2" destOrd="0" parTransId="{1F11F14E-E6D6-451E-B360-D6C69EEDBFDA}" sibTransId="{4101F02B-9FC2-48CE-8C62-4813008A260B}"/>
    <dgm:cxn modelId="{02529FA2-2827-4E4B-BDC4-D61B455B9275}" type="presOf" srcId="{F537C603-E82D-4B55-8C3F-C79FD8E7B4AF}" destId="{02B31A8A-C747-4A81-8C35-41A68B012344}" srcOrd="0" destOrd="2" presId="urn:microsoft.com/office/officeart/2005/8/layout/default"/>
    <dgm:cxn modelId="{D7EA46A5-FB5E-4797-9754-368E9B1735B5}" type="presOf" srcId="{DF6D02E1-47BB-4195-9D38-E9FB45680AA3}" destId="{EE5974C7-D585-4BC2-B20B-4C6E47D76027}" srcOrd="0" destOrd="2" presId="urn:microsoft.com/office/officeart/2005/8/layout/default"/>
    <dgm:cxn modelId="{6C2976B5-70B3-400D-A2C7-9E21567B0FAE}" type="presOf" srcId="{A25C160B-1F13-4C4A-B39E-41ACE82919FF}" destId="{C1DC3F07-30A8-4F47-B952-599369A4182D}" srcOrd="0" destOrd="0" presId="urn:microsoft.com/office/officeart/2005/8/layout/default"/>
    <dgm:cxn modelId="{65B9F6B7-AEFE-4DA2-A637-A3DB1323102E}" type="presOf" srcId="{5FF4F22D-01A1-4750-AA3D-4611102A3794}" destId="{D6AC0894-0A4C-4759-B652-6858F8090ECD}" srcOrd="0" destOrd="1" presId="urn:microsoft.com/office/officeart/2005/8/layout/default"/>
    <dgm:cxn modelId="{286EC6BB-DAB1-40F3-B964-23C9AB85E64E}" srcId="{D4ACFD84-8E3E-446F-8A7F-19A909002894}" destId="{A420C3A5-4A29-4CCE-8F44-B70CAAA57BE0}" srcOrd="3" destOrd="0" parTransId="{A1A6E170-C917-43E7-993C-BDFBD2D652AA}" sibTransId="{CD02CF00-3BDB-4605-87CF-0EC6D3D4FD3B}"/>
    <dgm:cxn modelId="{1F994CCF-48CA-4B8C-9F79-A9565459D8B5}" type="presOf" srcId="{7A731E75-052E-4058-B199-3DC505F245D4}" destId="{D6AC0894-0A4C-4759-B652-6858F8090ECD}" srcOrd="0" destOrd="2" presId="urn:microsoft.com/office/officeart/2005/8/layout/default"/>
    <dgm:cxn modelId="{F99750D0-A191-4117-BDE2-E01C11664DCC}" srcId="{D4ACFD84-8E3E-446F-8A7F-19A909002894}" destId="{77E17015-85DC-47E7-8007-38E18B4FF282}" srcOrd="4" destOrd="0" parTransId="{C4805AB2-F9C3-481A-B61E-819F9D9E61EB}" sibTransId="{E002451C-6AF0-4BA1-8486-3179232CE5C2}"/>
    <dgm:cxn modelId="{0B6459DD-287C-4818-A157-CC2FDA6A25EC}" type="presOf" srcId="{D8B8719C-5C54-4C87-ABDF-0BE69E680A30}" destId="{92E543FA-CFFB-4FBE-A09F-BB0B12C01B5A}" srcOrd="0" destOrd="0" presId="urn:microsoft.com/office/officeart/2005/8/layout/default"/>
    <dgm:cxn modelId="{97D2D3F4-B46C-4442-B2CA-C3FC012FF70D}" type="presOf" srcId="{0ED2B794-FC5C-402F-9AF2-A41E2415EF17}" destId="{92E543FA-CFFB-4FBE-A09F-BB0B12C01B5A}" srcOrd="0" destOrd="3" presId="urn:microsoft.com/office/officeart/2005/8/layout/default"/>
    <dgm:cxn modelId="{641C5BFB-6FE6-4117-9E9E-E06DBF9C60CB}" type="presOf" srcId="{F60C8CDD-165F-4653-843F-65EA7A8C5EA5}" destId="{92E543FA-CFFB-4FBE-A09F-BB0B12C01B5A}" srcOrd="0" destOrd="1" presId="urn:microsoft.com/office/officeart/2005/8/layout/default"/>
    <dgm:cxn modelId="{9E8609FF-986E-4B4F-9491-C0DDF65DE40D}" type="presOf" srcId="{77E17015-85DC-47E7-8007-38E18B4FF282}" destId="{D6AC0894-0A4C-4759-B652-6858F8090ECD}" srcOrd="0" destOrd="0" presId="urn:microsoft.com/office/officeart/2005/8/layout/default"/>
    <dgm:cxn modelId="{FB7F27FF-A989-41AB-87F2-174AE2B12C08}" srcId="{A420C3A5-4A29-4CCE-8F44-B70CAAA57BE0}" destId="{F1BE90D5-811D-4837-A0F7-042324CF1952}" srcOrd="0" destOrd="0" parTransId="{785626E2-1A1B-44FE-83E5-2D402DA26727}" sibTransId="{B5DB79E4-DA24-4110-8B35-6DAA4AEEEA86}"/>
    <dgm:cxn modelId="{DE736DF1-003F-456F-AD1A-B56BC8711EE8}" type="presParOf" srcId="{36D5FB0B-470D-4E50-9B87-640AF7EFDBEA}" destId="{EE5974C7-D585-4BC2-B20B-4C6E47D76027}" srcOrd="0" destOrd="0" presId="urn:microsoft.com/office/officeart/2005/8/layout/default"/>
    <dgm:cxn modelId="{33228806-D30B-46F6-A25C-8307B74A538B}" type="presParOf" srcId="{36D5FB0B-470D-4E50-9B87-640AF7EFDBEA}" destId="{B83A9ACA-7126-4626-AE23-684C92554A00}" srcOrd="1" destOrd="0" presId="urn:microsoft.com/office/officeart/2005/8/layout/default"/>
    <dgm:cxn modelId="{9322E3F0-38A0-456C-9074-2117913438CC}" type="presParOf" srcId="{36D5FB0B-470D-4E50-9B87-640AF7EFDBEA}" destId="{92E543FA-CFFB-4FBE-A09F-BB0B12C01B5A}" srcOrd="2" destOrd="0" presId="urn:microsoft.com/office/officeart/2005/8/layout/default"/>
    <dgm:cxn modelId="{BB45A959-AC66-4191-8B4F-67D19B4EF145}" type="presParOf" srcId="{36D5FB0B-470D-4E50-9B87-640AF7EFDBEA}" destId="{8EEC14B3-9DDD-42C6-B7C6-BF8BCE238CE9}" srcOrd="3" destOrd="0" presId="urn:microsoft.com/office/officeart/2005/8/layout/default"/>
    <dgm:cxn modelId="{F23C02E3-D26E-472C-9318-7E9C8AA5E29B}" type="presParOf" srcId="{36D5FB0B-470D-4E50-9B87-640AF7EFDBEA}" destId="{C1DC3F07-30A8-4F47-B952-599369A4182D}" srcOrd="4" destOrd="0" presId="urn:microsoft.com/office/officeart/2005/8/layout/default"/>
    <dgm:cxn modelId="{DDF86623-4D0C-4B85-9925-C354DDD7FCC9}" type="presParOf" srcId="{36D5FB0B-470D-4E50-9B87-640AF7EFDBEA}" destId="{9904CF1F-17E3-40B1-A6F5-B2FA9021BFE4}" srcOrd="5" destOrd="0" presId="urn:microsoft.com/office/officeart/2005/8/layout/default"/>
    <dgm:cxn modelId="{F7F965B7-1E34-47BC-9E87-36F691165C2E}" type="presParOf" srcId="{36D5FB0B-470D-4E50-9B87-640AF7EFDBEA}" destId="{02B31A8A-C747-4A81-8C35-41A68B012344}" srcOrd="6" destOrd="0" presId="urn:microsoft.com/office/officeart/2005/8/layout/default"/>
    <dgm:cxn modelId="{D03DD5EF-26BF-43E6-B65E-5D5D48B05114}" type="presParOf" srcId="{36D5FB0B-470D-4E50-9B87-640AF7EFDBEA}" destId="{404ADC32-6B18-4667-BF5E-2C98DB201E35}" srcOrd="7" destOrd="0" presId="urn:microsoft.com/office/officeart/2005/8/layout/default"/>
    <dgm:cxn modelId="{C71F9A8A-C1D2-4A60-95FB-2E75A15D73C6}" type="presParOf" srcId="{36D5FB0B-470D-4E50-9B87-640AF7EFDBEA}" destId="{D6AC0894-0A4C-4759-B652-6858F8090ECD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D147D1A5-695A-4BFE-9850-9B9EF464717D}" type="doc">
      <dgm:prSet loTypeId="urn:microsoft.com/office/officeart/2005/8/layout/hProcess11" loCatId="timelin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L"/>
        </a:p>
      </dgm:t>
    </dgm:pt>
    <dgm:pt modelId="{C29567FD-8EC7-4BE4-99D5-A6764E77EF10}">
      <dgm:prSet phldrT="[Text]" phldr="0"/>
      <dgm:spPr/>
      <dgm:t>
        <a:bodyPr/>
        <a:lstStyle/>
        <a:p>
          <a:r>
            <a:rPr lang="en-US" dirty="0"/>
            <a:t>UNIX Permission</a:t>
          </a:r>
          <a:endParaRPr lang="en-IL" dirty="0"/>
        </a:p>
      </dgm:t>
    </dgm:pt>
    <dgm:pt modelId="{702DBF67-EEA3-456F-A3AE-24125FEB6553}" type="parTrans" cxnId="{389984D0-5A46-4F86-8ADF-A11258A87265}">
      <dgm:prSet/>
      <dgm:spPr/>
      <dgm:t>
        <a:bodyPr/>
        <a:lstStyle/>
        <a:p>
          <a:endParaRPr lang="en-IL"/>
        </a:p>
      </dgm:t>
    </dgm:pt>
    <dgm:pt modelId="{55B7F55E-CA0D-487D-9840-10FCD9752A49}" type="sibTrans" cxnId="{389984D0-5A46-4F86-8ADF-A11258A87265}">
      <dgm:prSet/>
      <dgm:spPr/>
      <dgm:t>
        <a:bodyPr/>
        <a:lstStyle/>
        <a:p>
          <a:endParaRPr lang="en-IL"/>
        </a:p>
      </dgm:t>
    </dgm:pt>
    <dgm:pt modelId="{5C15512E-421E-4BDB-A9F5-7DDAF2E996B6}">
      <dgm:prSet phldrT="[Text]" phldr="0"/>
      <dgm:spPr/>
      <dgm:t>
        <a:bodyPr/>
        <a:lstStyle/>
        <a:p>
          <a:r>
            <a:rPr lang="en-US" dirty="0"/>
            <a:t>Creation, Modification, Last Access Times</a:t>
          </a:r>
          <a:endParaRPr lang="en-IL" dirty="0"/>
        </a:p>
      </dgm:t>
    </dgm:pt>
    <dgm:pt modelId="{05DEAD55-1B2D-4482-8B7F-AD1A9419964D}" type="parTrans" cxnId="{1FA1EEBF-6B88-43E3-B789-1B393D313458}">
      <dgm:prSet/>
      <dgm:spPr/>
      <dgm:t>
        <a:bodyPr/>
        <a:lstStyle/>
        <a:p>
          <a:endParaRPr lang="en-IL"/>
        </a:p>
      </dgm:t>
    </dgm:pt>
    <dgm:pt modelId="{89E52B2E-2015-4932-9AC0-B17FB6A0CC8C}" type="sibTrans" cxnId="{1FA1EEBF-6B88-43E3-B789-1B393D313458}">
      <dgm:prSet/>
      <dgm:spPr/>
      <dgm:t>
        <a:bodyPr/>
        <a:lstStyle/>
        <a:p>
          <a:endParaRPr lang="en-IL"/>
        </a:p>
      </dgm:t>
    </dgm:pt>
    <dgm:pt modelId="{870E4914-09A7-4EC6-AC5B-DC4E95EAA041}">
      <dgm:prSet phldrT="[Text]" phldr="0"/>
      <dgm:spPr/>
      <dgm:t>
        <a:bodyPr/>
        <a:lstStyle/>
        <a:p>
          <a:r>
            <a:rPr lang="en-US" dirty="0"/>
            <a:t>User and Group</a:t>
          </a:r>
          <a:endParaRPr lang="en-IL" dirty="0"/>
        </a:p>
      </dgm:t>
    </dgm:pt>
    <dgm:pt modelId="{0F404A1D-071A-4968-B377-D7F1CBAB79D6}" type="parTrans" cxnId="{7E7C1343-77CE-4789-BF15-31EE8E25BA50}">
      <dgm:prSet/>
      <dgm:spPr/>
      <dgm:t>
        <a:bodyPr/>
        <a:lstStyle/>
        <a:p>
          <a:endParaRPr lang="en-IL"/>
        </a:p>
      </dgm:t>
    </dgm:pt>
    <dgm:pt modelId="{FA4CFD9D-4E3D-4D91-AC7E-AEBFC9A38922}" type="sibTrans" cxnId="{7E7C1343-77CE-4789-BF15-31EE8E25BA50}">
      <dgm:prSet/>
      <dgm:spPr/>
      <dgm:t>
        <a:bodyPr/>
        <a:lstStyle/>
        <a:p>
          <a:endParaRPr lang="en-IL"/>
        </a:p>
      </dgm:t>
    </dgm:pt>
    <dgm:pt modelId="{39B59F88-37B5-4039-8FDC-F5A18AC7115A}">
      <dgm:prSet phldrT="[Text]" phldr="0"/>
      <dgm:spPr/>
      <dgm:t>
        <a:bodyPr/>
        <a:lstStyle/>
        <a:p>
          <a:r>
            <a:rPr lang="en-US" dirty="0"/>
            <a:t>Raw name</a:t>
          </a:r>
          <a:endParaRPr lang="en-IL" dirty="0"/>
        </a:p>
      </dgm:t>
    </dgm:pt>
    <dgm:pt modelId="{B6085C29-FEFC-4501-9C76-FBEE2B548839}" type="parTrans" cxnId="{A1BCEFDE-1A89-4AE2-8E3A-F771758A1905}">
      <dgm:prSet/>
      <dgm:spPr/>
      <dgm:t>
        <a:bodyPr/>
        <a:lstStyle/>
        <a:p>
          <a:endParaRPr lang="en-IL"/>
        </a:p>
      </dgm:t>
    </dgm:pt>
    <dgm:pt modelId="{9C99DBAB-B566-4549-9CA0-A7BB3D3C5D89}" type="sibTrans" cxnId="{A1BCEFDE-1A89-4AE2-8E3A-F771758A1905}">
      <dgm:prSet/>
      <dgm:spPr/>
      <dgm:t>
        <a:bodyPr/>
        <a:lstStyle/>
        <a:p>
          <a:endParaRPr lang="en-IL"/>
        </a:p>
      </dgm:t>
    </dgm:pt>
    <dgm:pt modelId="{415965CB-FF70-4E0F-8D2C-254AEAA07867}">
      <dgm:prSet phldrT="[Text]" phldr="0"/>
      <dgm:spPr/>
      <dgm:t>
        <a:bodyPr/>
        <a:lstStyle/>
        <a:p>
          <a:r>
            <a:rPr lang="en-US" dirty="0"/>
            <a:t>Core</a:t>
          </a:r>
          <a:endParaRPr lang="en-IL" dirty="0"/>
        </a:p>
      </dgm:t>
    </dgm:pt>
    <dgm:pt modelId="{F76D1B6F-FE52-4B6A-B8E1-DFF0BECC42E1}" type="parTrans" cxnId="{AC52EE32-620F-45F0-8923-4E9912298563}">
      <dgm:prSet/>
      <dgm:spPr/>
      <dgm:t>
        <a:bodyPr/>
        <a:lstStyle/>
        <a:p>
          <a:endParaRPr lang="en-IL"/>
        </a:p>
      </dgm:t>
    </dgm:pt>
    <dgm:pt modelId="{D6BD6ADD-BA2C-4073-B731-34DDA2BDD5BB}" type="sibTrans" cxnId="{AC52EE32-620F-45F0-8923-4E9912298563}">
      <dgm:prSet/>
      <dgm:spPr/>
      <dgm:t>
        <a:bodyPr/>
        <a:lstStyle/>
        <a:p>
          <a:endParaRPr lang="en-IL"/>
        </a:p>
      </dgm:t>
    </dgm:pt>
    <dgm:pt modelId="{36EA34C5-54FE-4979-BDEE-883263EC1E1F}" type="pres">
      <dgm:prSet presAssocID="{D147D1A5-695A-4BFE-9850-9B9EF464717D}" presName="Name0" presStyleCnt="0">
        <dgm:presLayoutVars>
          <dgm:dir/>
          <dgm:resizeHandles val="exact"/>
        </dgm:presLayoutVars>
      </dgm:prSet>
      <dgm:spPr/>
    </dgm:pt>
    <dgm:pt modelId="{18460997-C23E-4579-A74E-AAD7E696093D}" type="pres">
      <dgm:prSet presAssocID="{D147D1A5-695A-4BFE-9850-9B9EF464717D}" presName="arrow" presStyleLbl="bgShp" presStyleIdx="0" presStyleCnt="1"/>
      <dgm:spPr/>
    </dgm:pt>
    <dgm:pt modelId="{A1E9F410-C660-48EC-A2EC-3594F9FAA2B6}" type="pres">
      <dgm:prSet presAssocID="{D147D1A5-695A-4BFE-9850-9B9EF464717D}" presName="points" presStyleCnt="0"/>
      <dgm:spPr/>
    </dgm:pt>
    <dgm:pt modelId="{716C87EC-E1D6-42BB-85B5-99232E518488}" type="pres">
      <dgm:prSet presAssocID="{C29567FD-8EC7-4BE4-99D5-A6764E77EF10}" presName="compositeA" presStyleCnt="0"/>
      <dgm:spPr/>
    </dgm:pt>
    <dgm:pt modelId="{E88062E2-479C-4A97-AAB4-CFA6560815B8}" type="pres">
      <dgm:prSet presAssocID="{C29567FD-8EC7-4BE4-99D5-A6764E77EF10}" presName="textA" presStyleLbl="revTx" presStyleIdx="0" presStyleCnt="5">
        <dgm:presLayoutVars>
          <dgm:bulletEnabled val="1"/>
        </dgm:presLayoutVars>
      </dgm:prSet>
      <dgm:spPr/>
    </dgm:pt>
    <dgm:pt modelId="{C7530510-B654-4EE4-921A-573308EB9480}" type="pres">
      <dgm:prSet presAssocID="{C29567FD-8EC7-4BE4-99D5-A6764E77EF10}" presName="circleA" presStyleLbl="node1" presStyleIdx="0" presStyleCnt="5"/>
      <dgm:spPr/>
    </dgm:pt>
    <dgm:pt modelId="{5ED8213F-672B-4A7D-80E0-68A7C6B82457}" type="pres">
      <dgm:prSet presAssocID="{C29567FD-8EC7-4BE4-99D5-A6764E77EF10}" presName="spaceA" presStyleCnt="0"/>
      <dgm:spPr/>
    </dgm:pt>
    <dgm:pt modelId="{E1E733B0-8872-46DB-A0A5-B1FABC0AE6A3}" type="pres">
      <dgm:prSet presAssocID="{55B7F55E-CA0D-487D-9840-10FCD9752A49}" presName="space" presStyleCnt="0"/>
      <dgm:spPr/>
    </dgm:pt>
    <dgm:pt modelId="{8DE48684-C944-4A24-B0EE-A1AC9F2266E4}" type="pres">
      <dgm:prSet presAssocID="{5C15512E-421E-4BDB-A9F5-7DDAF2E996B6}" presName="compositeB" presStyleCnt="0"/>
      <dgm:spPr/>
    </dgm:pt>
    <dgm:pt modelId="{DA161428-3A76-4421-94AC-EB8AAF08B374}" type="pres">
      <dgm:prSet presAssocID="{5C15512E-421E-4BDB-A9F5-7DDAF2E996B6}" presName="textB" presStyleLbl="revTx" presStyleIdx="1" presStyleCnt="5">
        <dgm:presLayoutVars>
          <dgm:bulletEnabled val="1"/>
        </dgm:presLayoutVars>
      </dgm:prSet>
      <dgm:spPr/>
    </dgm:pt>
    <dgm:pt modelId="{916F90FF-2943-44DF-B961-80B7808D49DD}" type="pres">
      <dgm:prSet presAssocID="{5C15512E-421E-4BDB-A9F5-7DDAF2E996B6}" presName="circleB" presStyleLbl="node1" presStyleIdx="1" presStyleCnt="5"/>
      <dgm:spPr/>
    </dgm:pt>
    <dgm:pt modelId="{CF50B067-8361-47F0-96F1-DE6F7AA40481}" type="pres">
      <dgm:prSet presAssocID="{5C15512E-421E-4BDB-A9F5-7DDAF2E996B6}" presName="spaceB" presStyleCnt="0"/>
      <dgm:spPr/>
    </dgm:pt>
    <dgm:pt modelId="{53F33321-89AE-46EE-A73C-645F2ABC13E1}" type="pres">
      <dgm:prSet presAssocID="{89E52B2E-2015-4932-9AC0-B17FB6A0CC8C}" presName="space" presStyleCnt="0"/>
      <dgm:spPr/>
    </dgm:pt>
    <dgm:pt modelId="{200BE96E-FC42-4971-BA33-AB91DF321F59}" type="pres">
      <dgm:prSet presAssocID="{870E4914-09A7-4EC6-AC5B-DC4E95EAA041}" presName="compositeA" presStyleCnt="0"/>
      <dgm:spPr/>
    </dgm:pt>
    <dgm:pt modelId="{4B08942D-DFBD-4B4E-AF75-9F14CBEB900B}" type="pres">
      <dgm:prSet presAssocID="{870E4914-09A7-4EC6-AC5B-DC4E95EAA041}" presName="textA" presStyleLbl="revTx" presStyleIdx="2" presStyleCnt="5">
        <dgm:presLayoutVars>
          <dgm:bulletEnabled val="1"/>
        </dgm:presLayoutVars>
      </dgm:prSet>
      <dgm:spPr/>
    </dgm:pt>
    <dgm:pt modelId="{B9D77312-A34A-42A9-B94B-6657DDC9A1F9}" type="pres">
      <dgm:prSet presAssocID="{870E4914-09A7-4EC6-AC5B-DC4E95EAA041}" presName="circleA" presStyleLbl="node1" presStyleIdx="2" presStyleCnt="5"/>
      <dgm:spPr/>
    </dgm:pt>
    <dgm:pt modelId="{112520F4-F581-4EAE-9411-5A53BB00A603}" type="pres">
      <dgm:prSet presAssocID="{870E4914-09A7-4EC6-AC5B-DC4E95EAA041}" presName="spaceA" presStyleCnt="0"/>
      <dgm:spPr/>
    </dgm:pt>
    <dgm:pt modelId="{A9B6086C-8322-48E3-BC1E-F3895B510D5D}" type="pres">
      <dgm:prSet presAssocID="{FA4CFD9D-4E3D-4D91-AC7E-AEBFC9A38922}" presName="space" presStyleCnt="0"/>
      <dgm:spPr/>
    </dgm:pt>
    <dgm:pt modelId="{F978ECF8-8BBF-4B35-8AE2-62755B682F1C}" type="pres">
      <dgm:prSet presAssocID="{39B59F88-37B5-4039-8FDC-F5A18AC7115A}" presName="compositeB" presStyleCnt="0"/>
      <dgm:spPr/>
    </dgm:pt>
    <dgm:pt modelId="{14D57FFF-DE4C-414B-8B6D-405B9199692A}" type="pres">
      <dgm:prSet presAssocID="{39B59F88-37B5-4039-8FDC-F5A18AC7115A}" presName="textB" presStyleLbl="revTx" presStyleIdx="3" presStyleCnt="5">
        <dgm:presLayoutVars>
          <dgm:bulletEnabled val="1"/>
        </dgm:presLayoutVars>
      </dgm:prSet>
      <dgm:spPr/>
    </dgm:pt>
    <dgm:pt modelId="{C9C731A3-48E1-4AD8-AF95-E2E008445E60}" type="pres">
      <dgm:prSet presAssocID="{39B59F88-37B5-4039-8FDC-F5A18AC7115A}" presName="circleB" presStyleLbl="node1" presStyleIdx="3" presStyleCnt="5"/>
      <dgm:spPr/>
    </dgm:pt>
    <dgm:pt modelId="{98132966-D6AE-433B-896B-79FE457F5508}" type="pres">
      <dgm:prSet presAssocID="{39B59F88-37B5-4039-8FDC-F5A18AC7115A}" presName="spaceB" presStyleCnt="0"/>
      <dgm:spPr/>
    </dgm:pt>
    <dgm:pt modelId="{E15FEF5E-1D9B-4A85-9753-DCE84ECAFDC3}" type="pres">
      <dgm:prSet presAssocID="{9C99DBAB-B566-4549-9CA0-A7BB3D3C5D89}" presName="space" presStyleCnt="0"/>
      <dgm:spPr/>
    </dgm:pt>
    <dgm:pt modelId="{A2600F7D-10CA-4D30-9C04-949A8312822F}" type="pres">
      <dgm:prSet presAssocID="{415965CB-FF70-4E0F-8D2C-254AEAA07867}" presName="compositeA" presStyleCnt="0"/>
      <dgm:spPr/>
    </dgm:pt>
    <dgm:pt modelId="{CCDAC078-94BA-4DBF-9417-03BDE45D58E1}" type="pres">
      <dgm:prSet presAssocID="{415965CB-FF70-4E0F-8D2C-254AEAA07867}" presName="textA" presStyleLbl="revTx" presStyleIdx="4" presStyleCnt="5">
        <dgm:presLayoutVars>
          <dgm:bulletEnabled val="1"/>
        </dgm:presLayoutVars>
      </dgm:prSet>
      <dgm:spPr/>
    </dgm:pt>
    <dgm:pt modelId="{3C401DA3-BFE8-4456-A84E-2AB1344CA6A4}" type="pres">
      <dgm:prSet presAssocID="{415965CB-FF70-4E0F-8D2C-254AEAA07867}" presName="circleA" presStyleLbl="node1" presStyleIdx="4" presStyleCnt="5"/>
      <dgm:spPr/>
    </dgm:pt>
    <dgm:pt modelId="{2B8BA5E8-4610-4D8E-90DD-04DBE7616F98}" type="pres">
      <dgm:prSet presAssocID="{415965CB-FF70-4E0F-8D2C-254AEAA07867}" presName="spaceA" presStyleCnt="0"/>
      <dgm:spPr/>
    </dgm:pt>
  </dgm:ptLst>
  <dgm:cxnLst>
    <dgm:cxn modelId="{AC52EE32-620F-45F0-8923-4E9912298563}" srcId="{D147D1A5-695A-4BFE-9850-9B9EF464717D}" destId="{415965CB-FF70-4E0F-8D2C-254AEAA07867}" srcOrd="4" destOrd="0" parTransId="{F76D1B6F-FE52-4B6A-B8E1-DFF0BECC42E1}" sibTransId="{D6BD6ADD-BA2C-4073-B731-34DDA2BDD5BB}"/>
    <dgm:cxn modelId="{DD5B205C-61F4-46A5-B5F6-08DC63109AB8}" type="presOf" srcId="{870E4914-09A7-4EC6-AC5B-DC4E95EAA041}" destId="{4B08942D-DFBD-4B4E-AF75-9F14CBEB900B}" srcOrd="0" destOrd="0" presId="urn:microsoft.com/office/officeart/2005/8/layout/hProcess11"/>
    <dgm:cxn modelId="{33725941-059E-411F-A507-6DF276A4D9BF}" type="presOf" srcId="{39B59F88-37B5-4039-8FDC-F5A18AC7115A}" destId="{14D57FFF-DE4C-414B-8B6D-405B9199692A}" srcOrd="0" destOrd="0" presId="urn:microsoft.com/office/officeart/2005/8/layout/hProcess11"/>
    <dgm:cxn modelId="{7E7C1343-77CE-4789-BF15-31EE8E25BA50}" srcId="{D147D1A5-695A-4BFE-9850-9B9EF464717D}" destId="{870E4914-09A7-4EC6-AC5B-DC4E95EAA041}" srcOrd="2" destOrd="0" parTransId="{0F404A1D-071A-4968-B377-D7F1CBAB79D6}" sibTransId="{FA4CFD9D-4E3D-4D91-AC7E-AEBFC9A38922}"/>
    <dgm:cxn modelId="{C28FA075-BBC4-45C8-BBBA-37C7240A3149}" type="presOf" srcId="{5C15512E-421E-4BDB-A9F5-7DDAF2E996B6}" destId="{DA161428-3A76-4421-94AC-EB8AAF08B374}" srcOrd="0" destOrd="0" presId="urn:microsoft.com/office/officeart/2005/8/layout/hProcess11"/>
    <dgm:cxn modelId="{265445B8-CE13-4AC0-ADEC-2B0AC01F7526}" type="presOf" srcId="{415965CB-FF70-4E0F-8D2C-254AEAA07867}" destId="{CCDAC078-94BA-4DBF-9417-03BDE45D58E1}" srcOrd="0" destOrd="0" presId="urn:microsoft.com/office/officeart/2005/8/layout/hProcess11"/>
    <dgm:cxn modelId="{1FA1EEBF-6B88-43E3-B789-1B393D313458}" srcId="{D147D1A5-695A-4BFE-9850-9B9EF464717D}" destId="{5C15512E-421E-4BDB-A9F5-7DDAF2E996B6}" srcOrd="1" destOrd="0" parTransId="{05DEAD55-1B2D-4482-8B7F-AD1A9419964D}" sibTransId="{89E52B2E-2015-4932-9AC0-B17FB6A0CC8C}"/>
    <dgm:cxn modelId="{980617D0-9C0A-4E3A-B2BB-7B5B9F983B73}" type="presOf" srcId="{C29567FD-8EC7-4BE4-99D5-A6764E77EF10}" destId="{E88062E2-479C-4A97-AAB4-CFA6560815B8}" srcOrd="0" destOrd="0" presId="urn:microsoft.com/office/officeart/2005/8/layout/hProcess11"/>
    <dgm:cxn modelId="{389984D0-5A46-4F86-8ADF-A11258A87265}" srcId="{D147D1A5-695A-4BFE-9850-9B9EF464717D}" destId="{C29567FD-8EC7-4BE4-99D5-A6764E77EF10}" srcOrd="0" destOrd="0" parTransId="{702DBF67-EEA3-456F-A3AE-24125FEB6553}" sibTransId="{55B7F55E-CA0D-487D-9840-10FCD9752A49}"/>
    <dgm:cxn modelId="{A1BCEFDE-1A89-4AE2-8E3A-F771758A1905}" srcId="{D147D1A5-695A-4BFE-9850-9B9EF464717D}" destId="{39B59F88-37B5-4039-8FDC-F5A18AC7115A}" srcOrd="3" destOrd="0" parTransId="{B6085C29-FEFC-4501-9C76-FBEE2B548839}" sibTransId="{9C99DBAB-B566-4549-9CA0-A7BB3D3C5D89}"/>
    <dgm:cxn modelId="{F2F023F4-4F10-4132-984B-8FDBC1A9289A}" type="presOf" srcId="{D147D1A5-695A-4BFE-9850-9B9EF464717D}" destId="{36EA34C5-54FE-4979-BDEE-883263EC1E1F}" srcOrd="0" destOrd="0" presId="urn:microsoft.com/office/officeart/2005/8/layout/hProcess11"/>
    <dgm:cxn modelId="{34E4A012-A417-4709-A872-219213540140}" type="presParOf" srcId="{36EA34C5-54FE-4979-BDEE-883263EC1E1F}" destId="{18460997-C23E-4579-A74E-AAD7E696093D}" srcOrd="0" destOrd="0" presId="urn:microsoft.com/office/officeart/2005/8/layout/hProcess11"/>
    <dgm:cxn modelId="{7DF541E2-56BC-409B-9C92-A4FB55882C23}" type="presParOf" srcId="{36EA34C5-54FE-4979-BDEE-883263EC1E1F}" destId="{A1E9F410-C660-48EC-A2EC-3594F9FAA2B6}" srcOrd="1" destOrd="0" presId="urn:microsoft.com/office/officeart/2005/8/layout/hProcess11"/>
    <dgm:cxn modelId="{A0B7376D-01EA-4786-A09C-93C8B2169769}" type="presParOf" srcId="{A1E9F410-C660-48EC-A2EC-3594F9FAA2B6}" destId="{716C87EC-E1D6-42BB-85B5-99232E518488}" srcOrd="0" destOrd="0" presId="urn:microsoft.com/office/officeart/2005/8/layout/hProcess11"/>
    <dgm:cxn modelId="{B337A4E0-1679-4E1F-82D1-FE53DBBE56EA}" type="presParOf" srcId="{716C87EC-E1D6-42BB-85B5-99232E518488}" destId="{E88062E2-479C-4A97-AAB4-CFA6560815B8}" srcOrd="0" destOrd="0" presId="urn:microsoft.com/office/officeart/2005/8/layout/hProcess11"/>
    <dgm:cxn modelId="{65870B73-98F1-4D77-8DC6-3C4937FEB39C}" type="presParOf" srcId="{716C87EC-E1D6-42BB-85B5-99232E518488}" destId="{C7530510-B654-4EE4-921A-573308EB9480}" srcOrd="1" destOrd="0" presId="urn:microsoft.com/office/officeart/2005/8/layout/hProcess11"/>
    <dgm:cxn modelId="{CC3FC708-DE3D-4391-ABB9-9B7B2FA21860}" type="presParOf" srcId="{716C87EC-E1D6-42BB-85B5-99232E518488}" destId="{5ED8213F-672B-4A7D-80E0-68A7C6B82457}" srcOrd="2" destOrd="0" presId="urn:microsoft.com/office/officeart/2005/8/layout/hProcess11"/>
    <dgm:cxn modelId="{798B9B4F-AF5C-4B05-B8EE-2B1F096C1C41}" type="presParOf" srcId="{A1E9F410-C660-48EC-A2EC-3594F9FAA2B6}" destId="{E1E733B0-8872-46DB-A0A5-B1FABC0AE6A3}" srcOrd="1" destOrd="0" presId="urn:microsoft.com/office/officeart/2005/8/layout/hProcess11"/>
    <dgm:cxn modelId="{1958C281-3E11-469E-A70D-F42F97EFE309}" type="presParOf" srcId="{A1E9F410-C660-48EC-A2EC-3594F9FAA2B6}" destId="{8DE48684-C944-4A24-B0EE-A1AC9F2266E4}" srcOrd="2" destOrd="0" presId="urn:microsoft.com/office/officeart/2005/8/layout/hProcess11"/>
    <dgm:cxn modelId="{9B905A4A-EFB4-445C-8083-F306155CCE17}" type="presParOf" srcId="{8DE48684-C944-4A24-B0EE-A1AC9F2266E4}" destId="{DA161428-3A76-4421-94AC-EB8AAF08B374}" srcOrd="0" destOrd="0" presId="urn:microsoft.com/office/officeart/2005/8/layout/hProcess11"/>
    <dgm:cxn modelId="{7D8D9887-7EA3-4ED1-959F-3D6BE916F8B1}" type="presParOf" srcId="{8DE48684-C944-4A24-B0EE-A1AC9F2266E4}" destId="{916F90FF-2943-44DF-B961-80B7808D49DD}" srcOrd="1" destOrd="0" presId="urn:microsoft.com/office/officeart/2005/8/layout/hProcess11"/>
    <dgm:cxn modelId="{BA7F34B4-CC9C-4B89-8EDC-07DB8421F611}" type="presParOf" srcId="{8DE48684-C944-4A24-B0EE-A1AC9F2266E4}" destId="{CF50B067-8361-47F0-96F1-DE6F7AA40481}" srcOrd="2" destOrd="0" presId="urn:microsoft.com/office/officeart/2005/8/layout/hProcess11"/>
    <dgm:cxn modelId="{7D07FD87-E731-4CBA-80C1-F2231389F5A3}" type="presParOf" srcId="{A1E9F410-C660-48EC-A2EC-3594F9FAA2B6}" destId="{53F33321-89AE-46EE-A73C-645F2ABC13E1}" srcOrd="3" destOrd="0" presId="urn:microsoft.com/office/officeart/2005/8/layout/hProcess11"/>
    <dgm:cxn modelId="{B40F6A98-509E-4439-9521-CD31A1A02DF4}" type="presParOf" srcId="{A1E9F410-C660-48EC-A2EC-3594F9FAA2B6}" destId="{200BE96E-FC42-4971-BA33-AB91DF321F59}" srcOrd="4" destOrd="0" presId="urn:microsoft.com/office/officeart/2005/8/layout/hProcess11"/>
    <dgm:cxn modelId="{5523E8A4-D1C9-41A5-815D-F704D1329E51}" type="presParOf" srcId="{200BE96E-FC42-4971-BA33-AB91DF321F59}" destId="{4B08942D-DFBD-4B4E-AF75-9F14CBEB900B}" srcOrd="0" destOrd="0" presId="urn:microsoft.com/office/officeart/2005/8/layout/hProcess11"/>
    <dgm:cxn modelId="{2C235ED6-0075-4009-8EC4-42AE55872F1D}" type="presParOf" srcId="{200BE96E-FC42-4971-BA33-AB91DF321F59}" destId="{B9D77312-A34A-42A9-B94B-6657DDC9A1F9}" srcOrd="1" destOrd="0" presId="urn:microsoft.com/office/officeart/2005/8/layout/hProcess11"/>
    <dgm:cxn modelId="{A68B84F0-1EFC-4AEC-BCE3-0913FEDE3B1B}" type="presParOf" srcId="{200BE96E-FC42-4971-BA33-AB91DF321F59}" destId="{112520F4-F581-4EAE-9411-5A53BB00A603}" srcOrd="2" destOrd="0" presId="urn:microsoft.com/office/officeart/2005/8/layout/hProcess11"/>
    <dgm:cxn modelId="{F8F423AA-1857-48AD-8142-35729F7C59A6}" type="presParOf" srcId="{A1E9F410-C660-48EC-A2EC-3594F9FAA2B6}" destId="{A9B6086C-8322-48E3-BC1E-F3895B510D5D}" srcOrd="5" destOrd="0" presId="urn:microsoft.com/office/officeart/2005/8/layout/hProcess11"/>
    <dgm:cxn modelId="{CED81784-4F0F-4699-9066-69C722C493CA}" type="presParOf" srcId="{A1E9F410-C660-48EC-A2EC-3594F9FAA2B6}" destId="{F978ECF8-8BBF-4B35-8AE2-62755B682F1C}" srcOrd="6" destOrd="0" presId="urn:microsoft.com/office/officeart/2005/8/layout/hProcess11"/>
    <dgm:cxn modelId="{9FBD12AF-653C-4848-9B4E-C12430CBA79E}" type="presParOf" srcId="{F978ECF8-8BBF-4B35-8AE2-62755B682F1C}" destId="{14D57FFF-DE4C-414B-8B6D-405B9199692A}" srcOrd="0" destOrd="0" presId="urn:microsoft.com/office/officeart/2005/8/layout/hProcess11"/>
    <dgm:cxn modelId="{6D4A56F2-986B-4034-B0CD-6E2AAEAA5BD6}" type="presParOf" srcId="{F978ECF8-8BBF-4B35-8AE2-62755B682F1C}" destId="{C9C731A3-48E1-4AD8-AF95-E2E008445E60}" srcOrd="1" destOrd="0" presId="urn:microsoft.com/office/officeart/2005/8/layout/hProcess11"/>
    <dgm:cxn modelId="{9DA5CDD5-4EFB-4937-B8F2-67128B80CEA6}" type="presParOf" srcId="{F978ECF8-8BBF-4B35-8AE2-62755B682F1C}" destId="{98132966-D6AE-433B-896B-79FE457F5508}" srcOrd="2" destOrd="0" presId="urn:microsoft.com/office/officeart/2005/8/layout/hProcess11"/>
    <dgm:cxn modelId="{88F76EDE-56EF-4D38-81C0-5DF7E0DD9863}" type="presParOf" srcId="{A1E9F410-C660-48EC-A2EC-3594F9FAA2B6}" destId="{E15FEF5E-1D9B-4A85-9753-DCE84ECAFDC3}" srcOrd="7" destOrd="0" presId="urn:microsoft.com/office/officeart/2005/8/layout/hProcess11"/>
    <dgm:cxn modelId="{C13150D7-B47B-4FCB-A122-E44EEC35DCA3}" type="presParOf" srcId="{A1E9F410-C660-48EC-A2EC-3594F9FAA2B6}" destId="{A2600F7D-10CA-4D30-9C04-949A8312822F}" srcOrd="8" destOrd="0" presId="urn:microsoft.com/office/officeart/2005/8/layout/hProcess11"/>
    <dgm:cxn modelId="{CA991C3B-7864-438F-B275-3388D707BE74}" type="presParOf" srcId="{A2600F7D-10CA-4D30-9C04-949A8312822F}" destId="{CCDAC078-94BA-4DBF-9417-03BDE45D58E1}" srcOrd="0" destOrd="0" presId="urn:microsoft.com/office/officeart/2005/8/layout/hProcess11"/>
    <dgm:cxn modelId="{3A6B2864-E8C4-4A9C-B24A-7B9D4E620306}" type="presParOf" srcId="{A2600F7D-10CA-4D30-9C04-949A8312822F}" destId="{3C401DA3-BFE8-4456-A84E-2AB1344CA6A4}" srcOrd="1" destOrd="0" presId="urn:microsoft.com/office/officeart/2005/8/layout/hProcess11"/>
    <dgm:cxn modelId="{82D389FD-DB4A-4B63-B63B-2E097D556F4D}" type="presParOf" srcId="{A2600F7D-10CA-4D30-9C04-949A8312822F}" destId="{2B8BA5E8-4610-4D8E-90DD-04DBE7616F98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CA4042DA-2352-4C71-9189-D006322B7608}" type="doc">
      <dgm:prSet loTypeId="urn:microsoft.com/office/officeart/2005/8/layout/default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IL"/>
        </a:p>
      </dgm:t>
    </dgm:pt>
    <dgm:pt modelId="{335D89B4-BE76-4082-BA01-9A4B0AA6393E}">
      <dgm:prSet phldrT="[Text]"/>
      <dgm:spPr/>
      <dgm:t>
        <a:bodyPr/>
        <a:lstStyle/>
        <a:p>
          <a:r>
            <a:rPr lang="en-US" dirty="0"/>
            <a:t>384 archives, synthetic and downloaded</a:t>
          </a:r>
          <a:endParaRPr lang="en-IL" dirty="0"/>
        </a:p>
      </dgm:t>
    </dgm:pt>
    <dgm:pt modelId="{CAAB5259-CF53-4251-85C0-761B359F94E7}" type="parTrans" cxnId="{FC2979D5-DCE8-4029-8EBF-B1DFB0F2E868}">
      <dgm:prSet/>
      <dgm:spPr/>
      <dgm:t>
        <a:bodyPr/>
        <a:lstStyle/>
        <a:p>
          <a:endParaRPr lang="en-IL"/>
        </a:p>
      </dgm:t>
    </dgm:pt>
    <dgm:pt modelId="{76504A98-7C05-4343-9493-4E3D7A25ADEA}" type="sibTrans" cxnId="{FC2979D5-DCE8-4029-8EBF-B1DFB0F2E868}">
      <dgm:prSet/>
      <dgm:spPr/>
      <dgm:t>
        <a:bodyPr/>
        <a:lstStyle/>
        <a:p>
          <a:endParaRPr lang="en-IL"/>
        </a:p>
      </dgm:t>
    </dgm:pt>
    <dgm:pt modelId="{D98B6DD3-77E2-4660-B7A5-F42E67A21E00}">
      <dgm:prSet/>
      <dgm:spPr/>
      <dgm:t>
        <a:bodyPr/>
        <a:lstStyle/>
        <a:p>
          <a:r>
            <a:rPr lang="en-US" dirty="0"/>
            <a:t>Sizes: 32KB to 7MB</a:t>
          </a:r>
        </a:p>
      </dgm:t>
    </dgm:pt>
    <dgm:pt modelId="{47D2FA8E-8877-4D49-9435-630D6D353F73}" type="parTrans" cxnId="{E589C4EE-60DC-434C-8F70-1868338B2063}">
      <dgm:prSet/>
      <dgm:spPr/>
      <dgm:t>
        <a:bodyPr/>
        <a:lstStyle/>
        <a:p>
          <a:endParaRPr lang="en-IL"/>
        </a:p>
      </dgm:t>
    </dgm:pt>
    <dgm:pt modelId="{7877409B-C14C-4909-A980-1D346FBE2C10}" type="sibTrans" cxnId="{E589C4EE-60DC-434C-8F70-1868338B2063}">
      <dgm:prSet/>
      <dgm:spPr/>
      <dgm:t>
        <a:bodyPr/>
        <a:lstStyle/>
        <a:p>
          <a:endParaRPr lang="en-IL"/>
        </a:p>
      </dgm:t>
    </dgm:pt>
    <dgm:pt modelId="{F56342C5-3B86-4F10-884F-4F79F574494A}">
      <dgm:prSet/>
      <dgm:spPr/>
      <dgm:t>
        <a:bodyPr/>
        <a:lstStyle/>
        <a:p>
          <a:r>
            <a:rPr lang="en-US" dirty="0"/>
            <a:t>Formats</a:t>
          </a:r>
        </a:p>
      </dgm:t>
    </dgm:pt>
    <dgm:pt modelId="{B897B551-2733-4329-97BB-83FF61E73A5C}" type="parTrans" cxnId="{AC2A35B4-5B93-4065-9A8E-4A279F304FF8}">
      <dgm:prSet/>
      <dgm:spPr/>
      <dgm:t>
        <a:bodyPr/>
        <a:lstStyle/>
        <a:p>
          <a:endParaRPr lang="en-IL"/>
        </a:p>
      </dgm:t>
    </dgm:pt>
    <dgm:pt modelId="{4914F5ED-2F88-4639-BD7E-0E3201B0923E}" type="sibTrans" cxnId="{AC2A35B4-5B93-4065-9A8E-4A279F304FF8}">
      <dgm:prSet/>
      <dgm:spPr/>
      <dgm:t>
        <a:bodyPr/>
        <a:lstStyle/>
        <a:p>
          <a:endParaRPr lang="en-IL"/>
        </a:p>
      </dgm:t>
    </dgm:pt>
    <dgm:pt modelId="{D3270B0A-6A7D-4371-B695-9F6DBC260BC9}">
      <dgm:prSet/>
      <dgm:spPr/>
      <dgm:t>
        <a:bodyPr/>
        <a:lstStyle/>
        <a:p>
          <a:r>
            <a:rPr lang="en-US" dirty="0"/>
            <a:t>Contents: 2 – 1,290 entries</a:t>
          </a:r>
        </a:p>
      </dgm:t>
    </dgm:pt>
    <dgm:pt modelId="{B9F950F7-6BF0-4C80-B4AA-0DF8A93DC11D}" type="parTrans" cxnId="{7BD0092B-9009-4549-9FE7-706B44B28FE3}">
      <dgm:prSet/>
      <dgm:spPr/>
      <dgm:t>
        <a:bodyPr/>
        <a:lstStyle/>
        <a:p>
          <a:endParaRPr lang="en-IL"/>
        </a:p>
      </dgm:t>
    </dgm:pt>
    <dgm:pt modelId="{D32AA945-E926-4EDE-9294-629F4BA747B2}" type="sibTrans" cxnId="{7BD0092B-9009-4549-9FE7-706B44B28FE3}">
      <dgm:prSet/>
      <dgm:spPr/>
      <dgm:t>
        <a:bodyPr/>
        <a:lstStyle/>
        <a:p>
          <a:endParaRPr lang="en-IL"/>
        </a:p>
      </dgm:t>
    </dgm:pt>
    <dgm:pt modelId="{CDB48EAF-78C7-40C7-8D99-BA05F9BAB54F}">
      <dgm:prSet/>
      <dgm:spPr/>
      <dgm:t>
        <a:bodyPr/>
        <a:lstStyle/>
        <a:p>
          <a:r>
            <a:rPr lang="en-US" dirty="0"/>
            <a:t>7Z/BZIP2, 7Z/COPY, 7Z/DEFLATE, 7Z/LZMA</a:t>
          </a:r>
        </a:p>
      </dgm:t>
    </dgm:pt>
    <dgm:pt modelId="{C34EB63D-AA8A-4515-8366-2A87413FFC5E}" type="parTrans" cxnId="{BFC7BF9F-859E-4AC1-8731-D9FFFB6A0BAE}">
      <dgm:prSet/>
      <dgm:spPr/>
      <dgm:t>
        <a:bodyPr/>
        <a:lstStyle/>
        <a:p>
          <a:endParaRPr lang="en-IL"/>
        </a:p>
      </dgm:t>
    </dgm:pt>
    <dgm:pt modelId="{35AC55F7-30EB-4D46-AE41-E54DF8D6C94B}" type="sibTrans" cxnId="{BFC7BF9F-859E-4AC1-8731-D9FFFB6A0BAE}">
      <dgm:prSet/>
      <dgm:spPr/>
      <dgm:t>
        <a:bodyPr/>
        <a:lstStyle/>
        <a:p>
          <a:endParaRPr lang="en-IL"/>
        </a:p>
      </dgm:t>
    </dgm:pt>
    <dgm:pt modelId="{5CC74B81-F47E-4557-9DCE-2D3C35A9145F}">
      <dgm:prSet/>
      <dgm:spPr/>
      <dgm:t>
        <a:bodyPr/>
        <a:lstStyle/>
        <a:p>
          <a:r>
            <a:rPr lang="en-US" dirty="0"/>
            <a:t>AR, ARJ, CPIO</a:t>
          </a:r>
        </a:p>
      </dgm:t>
    </dgm:pt>
    <dgm:pt modelId="{11EBCC7F-6AF2-420F-9356-437453078ADC}" type="parTrans" cxnId="{1EF8D895-BA38-4734-A8F4-4071C1609B78}">
      <dgm:prSet/>
      <dgm:spPr/>
      <dgm:t>
        <a:bodyPr/>
        <a:lstStyle/>
        <a:p>
          <a:endParaRPr lang="en-IL"/>
        </a:p>
      </dgm:t>
    </dgm:pt>
    <dgm:pt modelId="{036733D6-F272-449F-9BD4-A045542E9284}" type="sibTrans" cxnId="{1EF8D895-BA38-4734-A8F4-4071C1609B78}">
      <dgm:prSet/>
      <dgm:spPr/>
      <dgm:t>
        <a:bodyPr/>
        <a:lstStyle/>
        <a:p>
          <a:endParaRPr lang="en-IL"/>
        </a:p>
      </dgm:t>
    </dgm:pt>
    <dgm:pt modelId="{8DD78B51-ACE8-4A9E-8831-A7A312769832}">
      <dgm:prSet/>
      <dgm:spPr/>
      <dgm:t>
        <a:bodyPr/>
        <a:lstStyle/>
        <a:p>
          <a:r>
            <a:rPr lang="en-US" dirty="0"/>
            <a:t>TAR/BZIP2, TAR/GZ, TAR/XZ, TAR/ZST</a:t>
          </a:r>
        </a:p>
      </dgm:t>
    </dgm:pt>
    <dgm:pt modelId="{A6AB0867-4E26-4FB4-AF43-07877A077AAC}" type="parTrans" cxnId="{13E0EB96-4B22-4BCA-9955-1C37DF35590E}">
      <dgm:prSet/>
      <dgm:spPr/>
      <dgm:t>
        <a:bodyPr/>
        <a:lstStyle/>
        <a:p>
          <a:endParaRPr lang="en-IL"/>
        </a:p>
      </dgm:t>
    </dgm:pt>
    <dgm:pt modelId="{74A64CE4-418A-4C22-905C-516F9260ED28}" type="sibTrans" cxnId="{13E0EB96-4B22-4BCA-9955-1C37DF35590E}">
      <dgm:prSet/>
      <dgm:spPr/>
      <dgm:t>
        <a:bodyPr/>
        <a:lstStyle/>
        <a:p>
          <a:endParaRPr lang="en-IL"/>
        </a:p>
      </dgm:t>
    </dgm:pt>
    <dgm:pt modelId="{0C6C3914-B37B-422F-A9D5-2C6596739872}">
      <dgm:prSet/>
      <dgm:spPr/>
      <dgm:t>
        <a:bodyPr/>
        <a:lstStyle/>
        <a:p>
          <a:r>
            <a:rPr lang="en-US" dirty="0"/>
            <a:t>ZIP/DEFLATE</a:t>
          </a:r>
        </a:p>
      </dgm:t>
    </dgm:pt>
    <dgm:pt modelId="{E0B1CFD6-6096-40E4-A1E6-C6E4F724CDB2}" type="parTrans" cxnId="{844681F6-D156-411B-89E6-46F41D8CE561}">
      <dgm:prSet/>
      <dgm:spPr/>
      <dgm:t>
        <a:bodyPr/>
        <a:lstStyle/>
        <a:p>
          <a:endParaRPr lang="en-IL"/>
        </a:p>
      </dgm:t>
    </dgm:pt>
    <dgm:pt modelId="{46342B32-E9EC-4A2A-BFF4-05A8AD5CE07E}" type="sibTrans" cxnId="{844681F6-D156-411B-89E6-46F41D8CE561}">
      <dgm:prSet/>
      <dgm:spPr/>
      <dgm:t>
        <a:bodyPr/>
        <a:lstStyle/>
        <a:p>
          <a:endParaRPr lang="en-IL"/>
        </a:p>
      </dgm:t>
    </dgm:pt>
    <dgm:pt modelId="{F2FDF100-5A58-4F27-AABC-06F052B92D33}" type="pres">
      <dgm:prSet presAssocID="{CA4042DA-2352-4C71-9189-D006322B7608}" presName="diagram" presStyleCnt="0">
        <dgm:presLayoutVars>
          <dgm:dir/>
          <dgm:resizeHandles val="exact"/>
        </dgm:presLayoutVars>
      </dgm:prSet>
      <dgm:spPr/>
    </dgm:pt>
    <dgm:pt modelId="{7A02C1E8-CE2F-40E2-ADB6-65345F78C578}" type="pres">
      <dgm:prSet presAssocID="{335D89B4-BE76-4082-BA01-9A4B0AA6393E}" presName="node" presStyleLbl="node1" presStyleIdx="0" presStyleCnt="4">
        <dgm:presLayoutVars>
          <dgm:bulletEnabled val="1"/>
        </dgm:presLayoutVars>
      </dgm:prSet>
      <dgm:spPr/>
    </dgm:pt>
    <dgm:pt modelId="{970037CA-724F-4FCE-B0B8-C149E5CDF740}" type="pres">
      <dgm:prSet presAssocID="{76504A98-7C05-4343-9493-4E3D7A25ADEA}" presName="sibTrans" presStyleCnt="0"/>
      <dgm:spPr/>
    </dgm:pt>
    <dgm:pt modelId="{B05D224E-8861-4384-88E4-C58F6E7F8968}" type="pres">
      <dgm:prSet presAssocID="{D98B6DD3-77E2-4660-B7A5-F42E67A21E00}" presName="node" presStyleLbl="node1" presStyleIdx="1" presStyleCnt="4">
        <dgm:presLayoutVars>
          <dgm:bulletEnabled val="1"/>
        </dgm:presLayoutVars>
      </dgm:prSet>
      <dgm:spPr/>
    </dgm:pt>
    <dgm:pt modelId="{BCABF1F4-AB58-4B66-A6DA-630B08E19C94}" type="pres">
      <dgm:prSet presAssocID="{7877409B-C14C-4909-A980-1D346FBE2C10}" presName="sibTrans" presStyleCnt="0"/>
      <dgm:spPr/>
    </dgm:pt>
    <dgm:pt modelId="{537C7EB7-E8C7-4120-B550-8F3B3C876A8E}" type="pres">
      <dgm:prSet presAssocID="{F56342C5-3B86-4F10-884F-4F79F574494A}" presName="node" presStyleLbl="node1" presStyleIdx="2" presStyleCnt="4" custScaleX="147550">
        <dgm:presLayoutVars>
          <dgm:bulletEnabled val="1"/>
        </dgm:presLayoutVars>
      </dgm:prSet>
      <dgm:spPr/>
    </dgm:pt>
    <dgm:pt modelId="{24A7D623-B774-482F-A170-0B3C70825ACD}" type="pres">
      <dgm:prSet presAssocID="{4914F5ED-2F88-4639-BD7E-0E3201B0923E}" presName="sibTrans" presStyleCnt="0"/>
      <dgm:spPr/>
    </dgm:pt>
    <dgm:pt modelId="{15DE5240-B97C-482F-AA28-2B18DA392F3E}" type="pres">
      <dgm:prSet presAssocID="{D3270B0A-6A7D-4371-B695-9F6DBC260BC9}" presName="node" presStyleLbl="node1" presStyleIdx="3" presStyleCnt="4" custScaleX="119547">
        <dgm:presLayoutVars>
          <dgm:bulletEnabled val="1"/>
        </dgm:presLayoutVars>
      </dgm:prSet>
      <dgm:spPr/>
    </dgm:pt>
  </dgm:ptLst>
  <dgm:cxnLst>
    <dgm:cxn modelId="{EA7EEE03-B717-46CA-BCBA-8CBD69453D0A}" type="presOf" srcId="{CA4042DA-2352-4C71-9189-D006322B7608}" destId="{F2FDF100-5A58-4F27-AABC-06F052B92D33}" srcOrd="0" destOrd="0" presId="urn:microsoft.com/office/officeart/2005/8/layout/default"/>
    <dgm:cxn modelId="{781CC122-825C-4797-9127-3F3512C6151A}" type="presOf" srcId="{5CC74B81-F47E-4557-9DCE-2D3C35A9145F}" destId="{537C7EB7-E8C7-4120-B550-8F3B3C876A8E}" srcOrd="0" destOrd="2" presId="urn:microsoft.com/office/officeart/2005/8/layout/default"/>
    <dgm:cxn modelId="{7BD0092B-9009-4549-9FE7-706B44B28FE3}" srcId="{CA4042DA-2352-4C71-9189-D006322B7608}" destId="{D3270B0A-6A7D-4371-B695-9F6DBC260BC9}" srcOrd="3" destOrd="0" parTransId="{B9F950F7-6BF0-4C80-B4AA-0DF8A93DC11D}" sibTransId="{D32AA945-E926-4EDE-9294-629F4BA747B2}"/>
    <dgm:cxn modelId="{7A0E0834-1882-4EB5-90CE-E3F500D87C6D}" type="presOf" srcId="{F56342C5-3B86-4F10-884F-4F79F574494A}" destId="{537C7EB7-E8C7-4120-B550-8F3B3C876A8E}" srcOrd="0" destOrd="0" presId="urn:microsoft.com/office/officeart/2005/8/layout/default"/>
    <dgm:cxn modelId="{E8A41E5D-0BEB-432E-B161-B83A88F4D4B0}" type="presOf" srcId="{CDB48EAF-78C7-40C7-8D99-BA05F9BAB54F}" destId="{537C7EB7-E8C7-4120-B550-8F3B3C876A8E}" srcOrd="0" destOrd="1" presId="urn:microsoft.com/office/officeart/2005/8/layout/default"/>
    <dgm:cxn modelId="{DCF92A79-BD69-40B2-ACCC-85E63D0A9DA0}" type="presOf" srcId="{D3270B0A-6A7D-4371-B695-9F6DBC260BC9}" destId="{15DE5240-B97C-482F-AA28-2B18DA392F3E}" srcOrd="0" destOrd="0" presId="urn:microsoft.com/office/officeart/2005/8/layout/default"/>
    <dgm:cxn modelId="{1240878F-6B79-42AE-8DF1-668F4ECDC10E}" type="presOf" srcId="{D98B6DD3-77E2-4660-B7A5-F42E67A21E00}" destId="{B05D224E-8861-4384-88E4-C58F6E7F8968}" srcOrd="0" destOrd="0" presId="urn:microsoft.com/office/officeart/2005/8/layout/default"/>
    <dgm:cxn modelId="{1EF8D895-BA38-4734-A8F4-4071C1609B78}" srcId="{F56342C5-3B86-4F10-884F-4F79F574494A}" destId="{5CC74B81-F47E-4557-9DCE-2D3C35A9145F}" srcOrd="1" destOrd="0" parTransId="{11EBCC7F-6AF2-420F-9356-437453078ADC}" sibTransId="{036733D6-F272-449F-9BD4-A045542E9284}"/>
    <dgm:cxn modelId="{13E0EB96-4B22-4BCA-9955-1C37DF35590E}" srcId="{F56342C5-3B86-4F10-884F-4F79F574494A}" destId="{8DD78B51-ACE8-4A9E-8831-A7A312769832}" srcOrd="2" destOrd="0" parTransId="{A6AB0867-4E26-4FB4-AF43-07877A077AAC}" sibTransId="{74A64CE4-418A-4C22-905C-516F9260ED28}"/>
    <dgm:cxn modelId="{2525119D-CA65-4163-BCDF-4E981A553CD6}" type="presOf" srcId="{0C6C3914-B37B-422F-A9D5-2C6596739872}" destId="{537C7EB7-E8C7-4120-B550-8F3B3C876A8E}" srcOrd="0" destOrd="4" presId="urn:microsoft.com/office/officeart/2005/8/layout/default"/>
    <dgm:cxn modelId="{BFC7BF9F-859E-4AC1-8731-D9FFFB6A0BAE}" srcId="{F56342C5-3B86-4F10-884F-4F79F574494A}" destId="{CDB48EAF-78C7-40C7-8D99-BA05F9BAB54F}" srcOrd="0" destOrd="0" parTransId="{C34EB63D-AA8A-4515-8366-2A87413FFC5E}" sibTransId="{35AC55F7-30EB-4D46-AE41-E54DF8D6C94B}"/>
    <dgm:cxn modelId="{AC2A35B4-5B93-4065-9A8E-4A279F304FF8}" srcId="{CA4042DA-2352-4C71-9189-D006322B7608}" destId="{F56342C5-3B86-4F10-884F-4F79F574494A}" srcOrd="2" destOrd="0" parTransId="{B897B551-2733-4329-97BB-83FF61E73A5C}" sibTransId="{4914F5ED-2F88-4639-BD7E-0E3201B0923E}"/>
    <dgm:cxn modelId="{FC2979D5-DCE8-4029-8EBF-B1DFB0F2E868}" srcId="{CA4042DA-2352-4C71-9189-D006322B7608}" destId="{335D89B4-BE76-4082-BA01-9A4B0AA6393E}" srcOrd="0" destOrd="0" parTransId="{CAAB5259-CF53-4251-85C0-761B359F94E7}" sibTransId="{76504A98-7C05-4343-9493-4E3D7A25ADEA}"/>
    <dgm:cxn modelId="{2DCADDED-ED72-4742-BAD7-1E541F1B35D6}" type="presOf" srcId="{335D89B4-BE76-4082-BA01-9A4B0AA6393E}" destId="{7A02C1E8-CE2F-40E2-ADB6-65345F78C578}" srcOrd="0" destOrd="0" presId="urn:microsoft.com/office/officeart/2005/8/layout/default"/>
    <dgm:cxn modelId="{E589C4EE-60DC-434C-8F70-1868338B2063}" srcId="{CA4042DA-2352-4C71-9189-D006322B7608}" destId="{D98B6DD3-77E2-4660-B7A5-F42E67A21E00}" srcOrd="1" destOrd="0" parTransId="{47D2FA8E-8877-4D49-9435-630D6D353F73}" sibTransId="{7877409B-C14C-4909-A980-1D346FBE2C10}"/>
    <dgm:cxn modelId="{844681F6-D156-411B-89E6-46F41D8CE561}" srcId="{F56342C5-3B86-4F10-884F-4F79F574494A}" destId="{0C6C3914-B37B-422F-A9D5-2C6596739872}" srcOrd="3" destOrd="0" parTransId="{E0B1CFD6-6096-40E4-A1E6-C6E4F724CDB2}" sibTransId="{46342B32-E9EC-4A2A-BFF4-05A8AD5CE07E}"/>
    <dgm:cxn modelId="{631591F6-4CE2-4304-9E15-6091A41E978C}" type="presOf" srcId="{8DD78B51-ACE8-4A9E-8831-A7A312769832}" destId="{537C7EB7-E8C7-4120-B550-8F3B3C876A8E}" srcOrd="0" destOrd="3" presId="urn:microsoft.com/office/officeart/2005/8/layout/default"/>
    <dgm:cxn modelId="{27CC9503-8525-46DF-8EC2-371D361117C2}" type="presParOf" srcId="{F2FDF100-5A58-4F27-AABC-06F052B92D33}" destId="{7A02C1E8-CE2F-40E2-ADB6-65345F78C578}" srcOrd="0" destOrd="0" presId="urn:microsoft.com/office/officeart/2005/8/layout/default"/>
    <dgm:cxn modelId="{DA3889F6-2D0B-48AD-B94E-60BEFAA14795}" type="presParOf" srcId="{F2FDF100-5A58-4F27-AABC-06F052B92D33}" destId="{970037CA-724F-4FCE-B0B8-C149E5CDF740}" srcOrd="1" destOrd="0" presId="urn:microsoft.com/office/officeart/2005/8/layout/default"/>
    <dgm:cxn modelId="{2D8C9DDA-D983-4E1B-938F-F763879C8715}" type="presParOf" srcId="{F2FDF100-5A58-4F27-AABC-06F052B92D33}" destId="{B05D224E-8861-4384-88E4-C58F6E7F8968}" srcOrd="2" destOrd="0" presId="urn:microsoft.com/office/officeart/2005/8/layout/default"/>
    <dgm:cxn modelId="{F2BC178F-BD1B-406F-8FB9-07EFFDDD0072}" type="presParOf" srcId="{F2FDF100-5A58-4F27-AABC-06F052B92D33}" destId="{BCABF1F4-AB58-4B66-A6DA-630B08E19C94}" srcOrd="3" destOrd="0" presId="urn:microsoft.com/office/officeart/2005/8/layout/default"/>
    <dgm:cxn modelId="{534067AC-8F49-4423-9445-502B2C99FCCE}" type="presParOf" srcId="{F2FDF100-5A58-4F27-AABC-06F052B92D33}" destId="{537C7EB7-E8C7-4120-B550-8F3B3C876A8E}" srcOrd="4" destOrd="0" presId="urn:microsoft.com/office/officeart/2005/8/layout/default"/>
    <dgm:cxn modelId="{05736622-5B80-44C5-9366-9CB8E0CC890E}" type="presParOf" srcId="{F2FDF100-5A58-4F27-AABC-06F052B92D33}" destId="{24A7D623-B774-482F-A170-0B3C70825ACD}" srcOrd="5" destOrd="0" presId="urn:microsoft.com/office/officeart/2005/8/layout/default"/>
    <dgm:cxn modelId="{34618E69-679F-44B5-BDEF-22DFEC0CFF72}" type="presParOf" srcId="{F2FDF100-5A58-4F27-AABC-06F052B92D33}" destId="{15DE5240-B97C-482F-AA28-2B18DA392F3E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AB323D-0512-498F-8D8D-645D924027D9}">
      <dsp:nvSpPr>
        <dsp:cNvPr id="0" name=""/>
        <dsp:cNvSpPr/>
      </dsp:nvSpPr>
      <dsp:spPr>
        <a:xfrm>
          <a:off x="102301" y="814"/>
          <a:ext cx="3656103" cy="219366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/>
            <a:t>Download a repo from GitHub</a:t>
          </a:r>
          <a:endParaRPr lang="en-IL" sz="3400" kern="1200" dirty="0"/>
        </a:p>
      </dsp:txBody>
      <dsp:txXfrm>
        <a:off x="102301" y="814"/>
        <a:ext cx="3656103" cy="2193662"/>
      </dsp:txXfrm>
    </dsp:sp>
    <dsp:sp modelId="{8272DD04-1DEB-4BB4-BF30-0131C0EA73EC}">
      <dsp:nvSpPr>
        <dsp:cNvPr id="0" name=""/>
        <dsp:cNvSpPr/>
      </dsp:nvSpPr>
      <dsp:spPr>
        <a:xfrm>
          <a:off x="4124014" y="814"/>
          <a:ext cx="3656103" cy="219366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/>
            <a:t>Download photos from Google Photos</a:t>
          </a:r>
          <a:endParaRPr lang="en-IL" sz="3400" kern="1200" dirty="0"/>
        </a:p>
      </dsp:txBody>
      <dsp:txXfrm>
        <a:off x="4124014" y="814"/>
        <a:ext cx="3656103" cy="2193662"/>
      </dsp:txXfrm>
    </dsp:sp>
    <dsp:sp modelId="{0EC74F10-5B3F-49CF-925B-D30777FCA951}">
      <dsp:nvSpPr>
        <dsp:cNvPr id="0" name=""/>
        <dsp:cNvSpPr/>
      </dsp:nvSpPr>
      <dsp:spPr>
        <a:xfrm>
          <a:off x="8145728" y="814"/>
          <a:ext cx="3656103" cy="219366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/>
            <a:t>Download Email using Outlook</a:t>
          </a:r>
          <a:endParaRPr lang="en-IL" sz="3400" kern="1200" dirty="0"/>
        </a:p>
      </dsp:txBody>
      <dsp:txXfrm>
        <a:off x="8145728" y="814"/>
        <a:ext cx="3656103" cy="2193662"/>
      </dsp:txXfrm>
    </dsp:sp>
    <dsp:sp modelId="{47070CE1-D218-461A-B9B7-35E67DC622CA}">
      <dsp:nvSpPr>
        <dsp:cNvPr id="0" name=""/>
        <dsp:cNvSpPr/>
      </dsp:nvSpPr>
      <dsp:spPr>
        <a:xfrm>
          <a:off x="102301" y="2560086"/>
          <a:ext cx="3656103" cy="219366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/>
            <a:t>Create an MS Word or ODT Document</a:t>
          </a:r>
          <a:endParaRPr lang="en-IL" sz="3400" kern="1200" dirty="0"/>
        </a:p>
      </dsp:txBody>
      <dsp:txXfrm>
        <a:off x="102301" y="2560086"/>
        <a:ext cx="3656103" cy="2193662"/>
      </dsp:txXfrm>
    </dsp:sp>
    <dsp:sp modelId="{B343836C-C59E-4AF7-BAE4-516301C299BD}">
      <dsp:nvSpPr>
        <dsp:cNvPr id="0" name=""/>
        <dsp:cNvSpPr/>
      </dsp:nvSpPr>
      <dsp:spPr>
        <a:xfrm>
          <a:off x="4124014" y="2560086"/>
          <a:ext cx="3656103" cy="219366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/>
            <a:t>Download code project from Apache Software Foundation</a:t>
          </a:r>
          <a:endParaRPr lang="en-IL" sz="3400" kern="1200" dirty="0"/>
        </a:p>
      </dsp:txBody>
      <dsp:txXfrm>
        <a:off x="4124014" y="2560086"/>
        <a:ext cx="3656103" cy="2193662"/>
      </dsp:txXfrm>
    </dsp:sp>
    <dsp:sp modelId="{98D473A5-FC16-41E3-A384-9EDE8C092956}">
      <dsp:nvSpPr>
        <dsp:cNvPr id="0" name=""/>
        <dsp:cNvSpPr/>
      </dsp:nvSpPr>
      <dsp:spPr>
        <a:xfrm>
          <a:off x="8145728" y="2560086"/>
          <a:ext cx="3656103" cy="219366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/>
            <a:t>Web protocols (QUIC, HPACK) compress files and headers</a:t>
          </a:r>
          <a:endParaRPr lang="en-IL" sz="3400" kern="1200" dirty="0"/>
        </a:p>
      </dsp:txBody>
      <dsp:txXfrm>
        <a:off x="8145728" y="2560086"/>
        <a:ext cx="3656103" cy="219366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606FDA-CF76-423F-8ED8-D08300F5AD39}">
      <dsp:nvSpPr>
        <dsp:cNvPr id="0" name=""/>
        <dsp:cNvSpPr/>
      </dsp:nvSpPr>
      <dsp:spPr>
        <a:xfrm>
          <a:off x="470878" y="2515"/>
          <a:ext cx="3327846" cy="199670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Security analysis</a:t>
          </a:r>
          <a:endParaRPr lang="en-IL" sz="23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Collisions and false positives</a:t>
          </a:r>
          <a:endParaRPr lang="en-IL" sz="1800" kern="1200" dirty="0"/>
        </a:p>
      </dsp:txBody>
      <dsp:txXfrm>
        <a:off x="470878" y="2515"/>
        <a:ext cx="3327846" cy="1996707"/>
      </dsp:txXfrm>
    </dsp:sp>
    <dsp:sp modelId="{EAD2FE68-DCE3-4CDB-AEDC-F5CCE6DF90F2}">
      <dsp:nvSpPr>
        <dsp:cNvPr id="0" name=""/>
        <dsp:cNvSpPr/>
      </dsp:nvSpPr>
      <dsp:spPr>
        <a:xfrm>
          <a:off x="4131509" y="2515"/>
          <a:ext cx="3327846" cy="199670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Testing at scale</a:t>
          </a:r>
          <a:endParaRPr lang="en-IL" sz="23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Apply the algorithm to entire file systems</a:t>
          </a:r>
          <a:endParaRPr lang="en-IL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Runtime, memory usage, performance</a:t>
          </a:r>
          <a:endParaRPr lang="en-IL" sz="1800" kern="1200" dirty="0"/>
        </a:p>
      </dsp:txBody>
      <dsp:txXfrm>
        <a:off x="4131509" y="2515"/>
        <a:ext cx="3327846" cy="1996707"/>
      </dsp:txXfrm>
    </dsp:sp>
    <dsp:sp modelId="{507204B1-DDE5-487D-95CE-C06DEE3C8A89}">
      <dsp:nvSpPr>
        <dsp:cNvPr id="0" name=""/>
        <dsp:cNvSpPr/>
      </dsp:nvSpPr>
      <dsp:spPr>
        <a:xfrm>
          <a:off x="7792140" y="2515"/>
          <a:ext cx="3327846" cy="199670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Dynamic download deduplication</a:t>
          </a:r>
          <a:endParaRPr lang="en-IL" sz="23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Extend MetaLink to support digests</a:t>
          </a:r>
          <a:endParaRPr lang="en-IL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Check digests before downloading</a:t>
          </a:r>
          <a:endParaRPr lang="en-IL" sz="1800" kern="1200" dirty="0"/>
        </a:p>
      </dsp:txBody>
      <dsp:txXfrm>
        <a:off x="7792140" y="2515"/>
        <a:ext cx="3327846" cy="1996707"/>
      </dsp:txXfrm>
    </dsp:sp>
    <dsp:sp modelId="{E2AEB593-7A9E-443A-A490-FE69A61D4FBB}">
      <dsp:nvSpPr>
        <dsp:cNvPr id="0" name=""/>
        <dsp:cNvSpPr/>
      </dsp:nvSpPr>
      <dsp:spPr>
        <a:xfrm>
          <a:off x="2301194" y="2332007"/>
          <a:ext cx="3327846" cy="199670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Digital signatures</a:t>
          </a:r>
          <a:endParaRPr lang="en-IL" sz="23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Apply to downloadable content that may be repacked (e.g. APKs, Installer packages)</a:t>
          </a:r>
          <a:endParaRPr lang="en-IL" sz="1800" kern="1200" dirty="0"/>
        </a:p>
      </dsp:txBody>
      <dsp:txXfrm>
        <a:off x="2301194" y="2332007"/>
        <a:ext cx="3327846" cy="1996707"/>
      </dsp:txXfrm>
    </dsp:sp>
    <dsp:sp modelId="{83F5B947-40BE-46F3-A14B-C6E4616C9BD0}">
      <dsp:nvSpPr>
        <dsp:cNvPr id="0" name=""/>
        <dsp:cNvSpPr/>
      </dsp:nvSpPr>
      <dsp:spPr>
        <a:xfrm>
          <a:off x="5961824" y="2332007"/>
          <a:ext cx="3327846" cy="199670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Extension tiers</a:t>
          </a:r>
          <a:endParaRPr lang="en-IL" sz="23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Sample: ignoring shared prefixes for GitHub, SourceForge, and Apache downloads</a:t>
          </a:r>
          <a:endParaRPr lang="en-IL" sz="1800" kern="1200" dirty="0"/>
        </a:p>
      </dsp:txBody>
      <dsp:txXfrm>
        <a:off x="5961824" y="2332007"/>
        <a:ext cx="3327846" cy="199670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F788E7-2D0B-4E55-98D8-4B33F865713E}">
      <dsp:nvSpPr>
        <dsp:cNvPr id="0" name=""/>
        <dsp:cNvSpPr/>
      </dsp:nvSpPr>
      <dsp:spPr>
        <a:xfrm>
          <a:off x="0" y="39687"/>
          <a:ext cx="3286125" cy="197167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Opaque to OS search and archiving</a:t>
          </a:r>
          <a:endParaRPr lang="en-IL" sz="2600" kern="1200" dirty="0"/>
        </a:p>
      </dsp:txBody>
      <dsp:txXfrm>
        <a:off x="0" y="39687"/>
        <a:ext cx="3286125" cy="1971675"/>
      </dsp:txXfrm>
    </dsp:sp>
    <dsp:sp modelId="{AE4BE5D7-1556-4BF4-8118-398557188B8E}">
      <dsp:nvSpPr>
        <dsp:cNvPr id="0" name=""/>
        <dsp:cNvSpPr/>
      </dsp:nvSpPr>
      <dsp:spPr>
        <a:xfrm>
          <a:off x="3614737" y="39687"/>
          <a:ext cx="3286125" cy="197167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Can’t Read or Write inside natively via OS</a:t>
          </a:r>
          <a:endParaRPr lang="en-IL" sz="2600" kern="1200" dirty="0"/>
        </a:p>
      </dsp:txBody>
      <dsp:txXfrm>
        <a:off x="3614737" y="39687"/>
        <a:ext cx="3286125" cy="1971675"/>
      </dsp:txXfrm>
    </dsp:sp>
    <dsp:sp modelId="{6CA0FEF5-B3D8-4CEF-99B9-DEF52793C3EE}">
      <dsp:nvSpPr>
        <dsp:cNvPr id="0" name=""/>
        <dsp:cNvSpPr/>
      </dsp:nvSpPr>
      <dsp:spPr>
        <a:xfrm>
          <a:off x="7229475" y="39687"/>
          <a:ext cx="3286125" cy="197167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solidFill>
                <a:srgbClr val="FF0000"/>
              </a:solidFill>
            </a:rPr>
            <a:t>Adding/Removing files </a:t>
          </a:r>
          <a:r>
            <a:rPr lang="en-US" sz="2600" kern="1200" dirty="0"/>
            <a:t>from the archive changes the on-disk byte representation</a:t>
          </a:r>
          <a:endParaRPr lang="en-IL" sz="2600" kern="1200" dirty="0"/>
        </a:p>
      </dsp:txBody>
      <dsp:txXfrm>
        <a:off x="7229475" y="39687"/>
        <a:ext cx="3286125" cy="1971675"/>
      </dsp:txXfrm>
    </dsp:sp>
    <dsp:sp modelId="{274F0E7B-C222-4DB7-B764-72C89DF1D7A7}">
      <dsp:nvSpPr>
        <dsp:cNvPr id="0" name=""/>
        <dsp:cNvSpPr/>
      </dsp:nvSpPr>
      <dsp:spPr>
        <a:xfrm>
          <a:off x="17482" y="2339975"/>
          <a:ext cx="5076011" cy="197167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No easy way to tell if two compressed archives are equivalent</a:t>
          </a:r>
          <a:endParaRPr lang="en-IL" sz="2600" kern="1200" dirty="0"/>
        </a:p>
      </dsp:txBody>
      <dsp:txXfrm>
        <a:off x="17482" y="2339975"/>
        <a:ext cx="5076011" cy="1971675"/>
      </dsp:txXfrm>
    </dsp:sp>
    <dsp:sp modelId="{3875ECCF-7789-44C0-9C40-C163AD6E0712}">
      <dsp:nvSpPr>
        <dsp:cNvPr id="0" name=""/>
        <dsp:cNvSpPr/>
      </dsp:nvSpPr>
      <dsp:spPr>
        <a:xfrm>
          <a:off x="5422106" y="2339975"/>
          <a:ext cx="5076011" cy="197167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Compressing with </a:t>
          </a:r>
          <a:r>
            <a:rPr lang="en-US" sz="2600" kern="1200" dirty="0">
              <a:solidFill>
                <a:srgbClr val="FF0000"/>
              </a:solidFill>
            </a:rPr>
            <a:t>different entry order, different tools, or different compression level </a:t>
          </a:r>
          <a:r>
            <a:rPr lang="en-US" sz="2600" kern="1200" dirty="0"/>
            <a:t>yields different on-disk byte representation</a:t>
          </a:r>
          <a:endParaRPr lang="en-IL" sz="2600" kern="1200" dirty="0"/>
        </a:p>
      </dsp:txBody>
      <dsp:txXfrm>
        <a:off x="5422106" y="2339975"/>
        <a:ext cx="5076011" cy="197167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D39EE3-1B9A-413E-85DF-7AEDF875F1DB}">
      <dsp:nvSpPr>
        <dsp:cNvPr id="0" name=""/>
        <dsp:cNvSpPr/>
      </dsp:nvSpPr>
      <dsp:spPr>
        <a:xfrm>
          <a:off x="898525" y="0"/>
          <a:ext cx="10183283" cy="5167312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64131BD-CFCA-4CBE-A49E-D09468ED9EC6}">
      <dsp:nvSpPr>
        <dsp:cNvPr id="0" name=""/>
        <dsp:cNvSpPr/>
      </dsp:nvSpPr>
      <dsp:spPr>
        <a:xfrm>
          <a:off x="5996" y="1550193"/>
          <a:ext cx="2883937" cy="206692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Acknowledge compressed archives are file systems</a:t>
          </a:r>
          <a:endParaRPr lang="en-IL" sz="1900" kern="1200" dirty="0"/>
        </a:p>
      </dsp:txBody>
      <dsp:txXfrm>
        <a:off x="106895" y="1651092"/>
        <a:ext cx="2682139" cy="1865126"/>
      </dsp:txXfrm>
    </dsp:sp>
    <dsp:sp modelId="{6CF8C0F3-875C-462B-820D-231E53D8298A}">
      <dsp:nvSpPr>
        <dsp:cNvPr id="0" name=""/>
        <dsp:cNvSpPr/>
      </dsp:nvSpPr>
      <dsp:spPr>
        <a:xfrm>
          <a:off x="3034130" y="1550193"/>
          <a:ext cx="2883937" cy="206692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Archive format, compression algorithm, and entry order must be transparent/irrelevant</a:t>
          </a:r>
          <a:endParaRPr lang="en-IL" sz="1900" kern="1200" dirty="0"/>
        </a:p>
      </dsp:txBody>
      <dsp:txXfrm>
        <a:off x="3135029" y="1651092"/>
        <a:ext cx="2682139" cy="1865126"/>
      </dsp:txXfrm>
    </dsp:sp>
    <dsp:sp modelId="{4F498CC2-A8F0-4859-90A8-4AEB74CBD851}">
      <dsp:nvSpPr>
        <dsp:cNvPr id="0" name=""/>
        <dsp:cNvSpPr/>
      </dsp:nvSpPr>
      <dsp:spPr>
        <a:xfrm>
          <a:off x="6062265" y="1550193"/>
          <a:ext cx="2883937" cy="206692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Format agnostic content and metadata summary for offline and remote comparison</a:t>
          </a:r>
          <a:endParaRPr lang="en-IL" sz="1900" kern="1200" dirty="0"/>
        </a:p>
      </dsp:txBody>
      <dsp:txXfrm>
        <a:off x="6163164" y="1651092"/>
        <a:ext cx="2682139" cy="1865126"/>
      </dsp:txXfrm>
    </dsp:sp>
    <dsp:sp modelId="{ADE2B3CD-40D3-4754-8DEA-49044615A9A7}">
      <dsp:nvSpPr>
        <dsp:cNvPr id="0" name=""/>
        <dsp:cNvSpPr/>
      </dsp:nvSpPr>
      <dsp:spPr>
        <a:xfrm>
          <a:off x="9090400" y="1550193"/>
          <a:ext cx="2883937" cy="206692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Enable intelligent comparison of content identity and metadata identity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Ignore archive and compression details</a:t>
          </a:r>
          <a:endParaRPr lang="en-IL" sz="1900" kern="1200" dirty="0"/>
        </a:p>
      </dsp:txBody>
      <dsp:txXfrm>
        <a:off x="9191299" y="1651092"/>
        <a:ext cx="2682139" cy="186512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ED5C1E-82BB-48FE-ACA4-04D0A875AE43}">
      <dsp:nvSpPr>
        <dsp:cNvPr id="0" name=""/>
        <dsp:cNvSpPr/>
      </dsp:nvSpPr>
      <dsp:spPr>
        <a:xfrm>
          <a:off x="0" y="433756"/>
          <a:ext cx="11709400" cy="18112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8780" tIns="520700" rIns="908780" bIns="177800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500" kern="1200" dirty="0"/>
            <a:t>Hash uses on-disk byte representation that depends on many factors</a:t>
          </a:r>
          <a:endParaRPr lang="en-IL" sz="2500" kern="1200" dirty="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500" kern="1200" dirty="0"/>
            <a:t>Zip identical sets of files twice with the same tool and you’ll get different results</a:t>
          </a:r>
          <a:endParaRPr lang="en-IL" sz="2500" kern="1200" dirty="0"/>
        </a:p>
      </dsp:txBody>
      <dsp:txXfrm>
        <a:off x="0" y="433756"/>
        <a:ext cx="11709400" cy="1811250"/>
      </dsp:txXfrm>
    </dsp:sp>
    <dsp:sp modelId="{8B6CA69E-6F0C-42DA-AC98-18F25E4F7ACA}">
      <dsp:nvSpPr>
        <dsp:cNvPr id="0" name=""/>
        <dsp:cNvSpPr/>
      </dsp:nvSpPr>
      <dsp:spPr>
        <a:xfrm>
          <a:off x="585470" y="64756"/>
          <a:ext cx="8196580" cy="738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9811" tIns="0" rIns="309811" bIns="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Why not use the SHA-2/SHA-3 archive digest?</a:t>
          </a:r>
          <a:endParaRPr lang="en-IL" sz="2500" kern="1200" dirty="0"/>
        </a:p>
      </dsp:txBody>
      <dsp:txXfrm>
        <a:off x="621496" y="100782"/>
        <a:ext cx="8124528" cy="665948"/>
      </dsp:txXfrm>
    </dsp:sp>
    <dsp:sp modelId="{425C3E21-F314-4A4D-B6F9-45A16D21904B}">
      <dsp:nvSpPr>
        <dsp:cNvPr id="0" name=""/>
        <dsp:cNvSpPr/>
      </dsp:nvSpPr>
      <dsp:spPr>
        <a:xfrm>
          <a:off x="0" y="2749006"/>
          <a:ext cx="11709400" cy="189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8780" tIns="520700" rIns="908780" bIns="177800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500" kern="1200" dirty="0"/>
            <a:t>Want to be format agnostic</a:t>
          </a:r>
          <a:endParaRPr lang="en-IL" sz="2500" kern="1200" dirty="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500" kern="1200" dirty="0"/>
            <a:t>Each archive format has different metadata</a:t>
          </a:r>
          <a:endParaRPr lang="en-IL" sz="2500" kern="1200" dirty="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500" kern="1200" dirty="0"/>
            <a:t>Some archive formats lack standards or support extensions </a:t>
          </a:r>
          <a:endParaRPr lang="en-IL" sz="2500" kern="1200" dirty="0"/>
        </a:p>
      </dsp:txBody>
      <dsp:txXfrm>
        <a:off x="0" y="2749006"/>
        <a:ext cx="11709400" cy="1890000"/>
      </dsp:txXfrm>
    </dsp:sp>
    <dsp:sp modelId="{211BE39A-CDC6-4F3D-9FC0-0EF37B11B5D6}">
      <dsp:nvSpPr>
        <dsp:cNvPr id="0" name=""/>
        <dsp:cNvSpPr/>
      </dsp:nvSpPr>
      <dsp:spPr>
        <a:xfrm>
          <a:off x="585470" y="2380006"/>
          <a:ext cx="8196580" cy="738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9811" tIns="0" rIns="309811" bIns="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Isn’t the archive per-file metadata enough?</a:t>
          </a:r>
          <a:endParaRPr lang="en-IL" sz="2500" kern="1200" dirty="0"/>
        </a:p>
      </dsp:txBody>
      <dsp:txXfrm>
        <a:off x="621496" y="2416032"/>
        <a:ext cx="8124528" cy="66594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ED5C1E-82BB-48FE-ACA4-04D0A875AE43}">
      <dsp:nvSpPr>
        <dsp:cNvPr id="0" name=""/>
        <dsp:cNvSpPr/>
      </dsp:nvSpPr>
      <dsp:spPr>
        <a:xfrm>
          <a:off x="0" y="523989"/>
          <a:ext cx="11802533" cy="40792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6008" tIns="728980" rIns="916008" bIns="248920" numCol="1" spcCol="1270" anchor="t" anchorCtr="0">
          <a:noAutofit/>
        </a:bodyPr>
        <a:lstStyle/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500" kern="1200" dirty="0"/>
            <a:t>Existing tools (e.g., tlsh, diffoscope, lzjd, ssdeep) are built for malware analysis and forensics</a:t>
          </a:r>
          <a:endParaRPr lang="en-IL" sz="3500" kern="1200" dirty="0"/>
        </a:p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500" kern="1200" dirty="0"/>
            <a:t>Compressed archives are high-entropy, so most fail to find any similarity</a:t>
          </a:r>
          <a:endParaRPr lang="en-IL" sz="3500" kern="1200" dirty="0"/>
        </a:p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500" kern="1200" dirty="0"/>
            <a:t>Tools that support compressed archives give a score of similarity, but don’t give more detail</a:t>
          </a:r>
          <a:endParaRPr lang="en-IL" sz="3500" kern="1200" dirty="0"/>
        </a:p>
      </dsp:txBody>
      <dsp:txXfrm>
        <a:off x="0" y="523989"/>
        <a:ext cx="11802533" cy="4079250"/>
      </dsp:txXfrm>
    </dsp:sp>
    <dsp:sp modelId="{8B6CA69E-6F0C-42DA-AC98-18F25E4F7ACA}">
      <dsp:nvSpPr>
        <dsp:cNvPr id="0" name=""/>
        <dsp:cNvSpPr/>
      </dsp:nvSpPr>
      <dsp:spPr>
        <a:xfrm>
          <a:off x="590126" y="7389"/>
          <a:ext cx="8261773" cy="1033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2275" tIns="0" rIns="312275" bIns="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/>
            <a:t>Can file similarity tools help?</a:t>
          </a:r>
          <a:endParaRPr lang="en-IL" sz="3500" kern="1200" dirty="0"/>
        </a:p>
      </dsp:txBody>
      <dsp:txXfrm>
        <a:off x="640563" y="57826"/>
        <a:ext cx="8160899" cy="93232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069E11-BFDB-4ABB-B8AD-A1153C05C17D}">
      <dsp:nvSpPr>
        <dsp:cNvPr id="0" name=""/>
        <dsp:cNvSpPr/>
      </dsp:nvSpPr>
      <dsp:spPr>
        <a:xfrm>
          <a:off x="0" y="333381"/>
          <a:ext cx="11726333" cy="850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0094" tIns="416560" rIns="910094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/>
            <a:t>They’re the metadata fields supported by Apache Commons Compress library</a:t>
          </a:r>
          <a:endParaRPr lang="en-IL" sz="2000" kern="1200" dirty="0"/>
        </a:p>
      </dsp:txBody>
      <dsp:txXfrm>
        <a:off x="0" y="333381"/>
        <a:ext cx="11726333" cy="850500"/>
      </dsp:txXfrm>
    </dsp:sp>
    <dsp:sp modelId="{8E433440-6B93-422C-B27F-32170E0D3CEA}">
      <dsp:nvSpPr>
        <dsp:cNvPr id="0" name=""/>
        <dsp:cNvSpPr/>
      </dsp:nvSpPr>
      <dsp:spPr>
        <a:xfrm>
          <a:off x="586316" y="38181"/>
          <a:ext cx="8208433" cy="590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0259" tIns="0" rIns="310259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Why those 8 tiers?</a:t>
          </a:r>
        </a:p>
      </dsp:txBody>
      <dsp:txXfrm>
        <a:off x="615137" y="67002"/>
        <a:ext cx="8150791" cy="532758"/>
      </dsp:txXfrm>
    </dsp:sp>
    <dsp:sp modelId="{2211203E-B70E-47AB-BCAC-921D486EAA17}">
      <dsp:nvSpPr>
        <dsp:cNvPr id="0" name=""/>
        <dsp:cNvSpPr/>
      </dsp:nvSpPr>
      <dsp:spPr>
        <a:xfrm>
          <a:off x="0" y="1587081"/>
          <a:ext cx="11726333" cy="850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0094" tIns="416560" rIns="910094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/>
            <a:t>Go ahead, just define it and make it #8, #9, #10, etc.</a:t>
          </a:r>
          <a:endParaRPr lang="en-IL" sz="2000" kern="1200" dirty="0"/>
        </a:p>
      </dsp:txBody>
      <dsp:txXfrm>
        <a:off x="0" y="1587081"/>
        <a:ext cx="11726333" cy="850500"/>
      </dsp:txXfrm>
    </dsp:sp>
    <dsp:sp modelId="{12107CA5-633E-43AA-A7E3-E0039BBA0CEC}">
      <dsp:nvSpPr>
        <dsp:cNvPr id="0" name=""/>
        <dsp:cNvSpPr/>
      </dsp:nvSpPr>
      <dsp:spPr>
        <a:xfrm>
          <a:off x="586316" y="1291881"/>
          <a:ext cx="8208433" cy="590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0259" tIns="0" rIns="310259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Why not have a tier for (fill in the blank)?</a:t>
          </a:r>
          <a:endParaRPr lang="en-IL" sz="2000" kern="1200" dirty="0"/>
        </a:p>
      </dsp:txBody>
      <dsp:txXfrm>
        <a:off x="615137" y="1320702"/>
        <a:ext cx="8150791" cy="532758"/>
      </dsp:txXfrm>
    </dsp:sp>
    <dsp:sp modelId="{BA56346D-815A-49A9-9E36-DF5D217ACAB2}">
      <dsp:nvSpPr>
        <dsp:cNvPr id="0" name=""/>
        <dsp:cNvSpPr/>
      </dsp:nvSpPr>
      <dsp:spPr>
        <a:xfrm>
          <a:off x="0" y="2840781"/>
          <a:ext cx="11726333" cy="850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0094" tIns="416560" rIns="910094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/>
            <a:t>Skip it in the canonical digest output, it’s just a meaningless default value </a:t>
          </a:r>
          <a:endParaRPr lang="en-IL" sz="2000" kern="1200" dirty="0"/>
        </a:p>
      </dsp:txBody>
      <dsp:txXfrm>
        <a:off x="0" y="2840781"/>
        <a:ext cx="11726333" cy="850500"/>
      </dsp:txXfrm>
    </dsp:sp>
    <dsp:sp modelId="{93BFDFDE-8BAE-4397-88B1-D2AE66BE8A16}">
      <dsp:nvSpPr>
        <dsp:cNvPr id="0" name=""/>
        <dsp:cNvSpPr/>
      </dsp:nvSpPr>
      <dsp:spPr>
        <a:xfrm>
          <a:off x="586316" y="2545581"/>
          <a:ext cx="8208433" cy="590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0259" tIns="0" rIns="310259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What if an archive has no values for a tier?</a:t>
          </a:r>
        </a:p>
      </dsp:txBody>
      <dsp:txXfrm>
        <a:off x="615137" y="2574402"/>
        <a:ext cx="8150791" cy="532758"/>
      </dsp:txXfrm>
    </dsp:sp>
    <dsp:sp modelId="{71B2CC8A-0162-4E0A-B93D-AB8B722D5E36}">
      <dsp:nvSpPr>
        <dsp:cNvPr id="0" name=""/>
        <dsp:cNvSpPr/>
      </dsp:nvSpPr>
      <dsp:spPr>
        <a:xfrm>
          <a:off x="0" y="4094481"/>
          <a:ext cx="11726333" cy="850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0094" tIns="416560" rIns="910094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/>
            <a:t>We don’t recurse, but you could add another tier for that </a:t>
          </a:r>
          <a:endParaRPr lang="en-IL" sz="2000" kern="1200" dirty="0"/>
        </a:p>
      </dsp:txBody>
      <dsp:txXfrm>
        <a:off x="0" y="4094481"/>
        <a:ext cx="11726333" cy="850500"/>
      </dsp:txXfrm>
    </dsp:sp>
    <dsp:sp modelId="{E8B674A6-C8AC-41DC-90A7-98F1347FC344}">
      <dsp:nvSpPr>
        <dsp:cNvPr id="0" name=""/>
        <dsp:cNvSpPr/>
      </dsp:nvSpPr>
      <dsp:spPr>
        <a:xfrm>
          <a:off x="586316" y="3799281"/>
          <a:ext cx="8208433" cy="590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0259" tIns="0" rIns="310259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What about nested archives?</a:t>
          </a:r>
          <a:endParaRPr lang="en-IL" sz="2000" kern="1200" dirty="0"/>
        </a:p>
      </dsp:txBody>
      <dsp:txXfrm>
        <a:off x="615137" y="3828102"/>
        <a:ext cx="8150791" cy="53275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5974C7-D585-4BC2-B20B-4C6E47D76027}">
      <dsp:nvSpPr>
        <dsp:cNvPr id="0" name=""/>
        <dsp:cNvSpPr/>
      </dsp:nvSpPr>
      <dsp:spPr>
        <a:xfrm>
          <a:off x="258962" y="59928"/>
          <a:ext cx="5544011" cy="224631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Dynamic content downloading deduplication</a:t>
          </a:r>
          <a:endParaRPr lang="en-IL" sz="22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/>
            <a:t>Compute digests on the content</a:t>
          </a:r>
          <a:endParaRPr lang="en-IL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/>
            <a:t>Before downloading, send digests with HTTP HEAD </a:t>
          </a:r>
          <a:endParaRPr lang="en-IL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/>
            <a:t>Mirrors with different compressed versions</a:t>
          </a:r>
          <a:endParaRPr lang="en-IL" sz="1700" kern="1200" dirty="0"/>
        </a:p>
      </dsp:txBody>
      <dsp:txXfrm>
        <a:off x="258962" y="59928"/>
        <a:ext cx="5544011" cy="2246312"/>
      </dsp:txXfrm>
    </dsp:sp>
    <dsp:sp modelId="{92E543FA-CFFB-4FBE-A09F-BB0B12C01B5A}">
      <dsp:nvSpPr>
        <dsp:cNvPr id="0" name=""/>
        <dsp:cNvSpPr/>
      </dsp:nvSpPr>
      <dsp:spPr>
        <a:xfrm>
          <a:off x="6177359" y="59928"/>
          <a:ext cx="5544011" cy="224631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Content Addressable Storage</a:t>
          </a:r>
          <a:endParaRPr lang="en-IL" sz="22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/>
            <a:t>Let multiple compressed versions with similar or identical digests be mirrors of each other</a:t>
          </a:r>
          <a:endParaRPr lang="en-IL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/>
            <a:t>Need to select which tiers to use</a:t>
          </a:r>
          <a:endParaRPr lang="en-IL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/>
            <a:t>Can’t take blocks from differently compressed archives</a:t>
          </a:r>
          <a:endParaRPr lang="en-IL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/>
            <a:t>Security?</a:t>
          </a:r>
          <a:endParaRPr lang="en-IL" sz="1700" kern="1200" dirty="0"/>
        </a:p>
      </dsp:txBody>
      <dsp:txXfrm>
        <a:off x="6177359" y="59928"/>
        <a:ext cx="5544011" cy="2246312"/>
      </dsp:txXfrm>
    </dsp:sp>
    <dsp:sp modelId="{C1DC3F07-30A8-4F47-B952-599369A4182D}">
      <dsp:nvSpPr>
        <dsp:cNvPr id="0" name=""/>
        <dsp:cNvSpPr/>
      </dsp:nvSpPr>
      <dsp:spPr>
        <a:xfrm>
          <a:off x="0" y="2680626"/>
          <a:ext cx="3743854" cy="224631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Remote File System Attestation</a:t>
          </a:r>
          <a:endParaRPr lang="en-IL" sz="22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/>
            <a:t>Describe a local file system using the tiers, sign, submit to validator</a:t>
          </a:r>
          <a:endParaRPr lang="en-IL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/>
            <a:t>If right tiers are OK, system approved</a:t>
          </a:r>
          <a:endParaRPr lang="en-IL" sz="1700" kern="1200" dirty="0"/>
        </a:p>
      </dsp:txBody>
      <dsp:txXfrm>
        <a:off x="0" y="2680626"/>
        <a:ext cx="3743854" cy="2246312"/>
      </dsp:txXfrm>
    </dsp:sp>
    <dsp:sp modelId="{02B31A8A-C747-4A81-8C35-41A68B012344}">
      <dsp:nvSpPr>
        <dsp:cNvPr id="0" name=""/>
        <dsp:cNvSpPr/>
      </dsp:nvSpPr>
      <dsp:spPr>
        <a:xfrm>
          <a:off x="4118239" y="2680626"/>
          <a:ext cx="3743854" cy="224631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Flexible Integrity Check</a:t>
          </a:r>
          <a:endParaRPr lang="en-IL" sz="22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/>
            <a:t>Digitally sign the tiers</a:t>
          </a:r>
          <a:endParaRPr lang="en-IL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/>
            <a:t>Let any compressed version download and verify based on them</a:t>
          </a:r>
          <a:endParaRPr lang="en-IL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/>
            <a:t>Security?</a:t>
          </a:r>
          <a:endParaRPr lang="en-IL" sz="1700" kern="1200" dirty="0"/>
        </a:p>
      </dsp:txBody>
      <dsp:txXfrm>
        <a:off x="4118239" y="2680626"/>
        <a:ext cx="3743854" cy="2246312"/>
      </dsp:txXfrm>
    </dsp:sp>
    <dsp:sp modelId="{D6AC0894-0A4C-4759-B652-6858F8090ECD}">
      <dsp:nvSpPr>
        <dsp:cNvPr id="0" name=""/>
        <dsp:cNvSpPr/>
      </dsp:nvSpPr>
      <dsp:spPr>
        <a:xfrm>
          <a:off x="8236478" y="2680626"/>
          <a:ext cx="3743854" cy="224631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Forensic Similarity</a:t>
          </a:r>
          <a:endParaRPr lang="en-IL" sz="22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/>
            <a:t>Another tool alongside tlsh, ssdeep, lzjd, etc.</a:t>
          </a:r>
          <a:endParaRPr lang="en-IL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/>
            <a:t>Specific to compressed archives</a:t>
          </a:r>
          <a:endParaRPr lang="en-IL" sz="1700" kern="1200" dirty="0"/>
        </a:p>
      </dsp:txBody>
      <dsp:txXfrm>
        <a:off x="8236478" y="2680626"/>
        <a:ext cx="3743854" cy="2246312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460997-C23E-4579-A74E-AAD7E696093D}">
      <dsp:nvSpPr>
        <dsp:cNvPr id="0" name=""/>
        <dsp:cNvSpPr/>
      </dsp:nvSpPr>
      <dsp:spPr>
        <a:xfrm>
          <a:off x="0" y="1305401"/>
          <a:ext cx="10515600" cy="1740535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8062E2-479C-4A97-AAB4-CFA6560815B8}">
      <dsp:nvSpPr>
        <dsp:cNvPr id="0" name=""/>
        <dsp:cNvSpPr/>
      </dsp:nvSpPr>
      <dsp:spPr>
        <a:xfrm>
          <a:off x="4159" y="0"/>
          <a:ext cx="1818408" cy="17405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49352" bIns="149352" numCol="1" spcCol="1270" anchor="b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UNIX Permission</a:t>
          </a:r>
          <a:endParaRPr lang="en-IL" sz="2100" kern="1200" dirty="0"/>
        </a:p>
      </dsp:txBody>
      <dsp:txXfrm>
        <a:off x="4159" y="0"/>
        <a:ext cx="1818408" cy="1740535"/>
      </dsp:txXfrm>
    </dsp:sp>
    <dsp:sp modelId="{C7530510-B654-4EE4-921A-573308EB9480}">
      <dsp:nvSpPr>
        <dsp:cNvPr id="0" name=""/>
        <dsp:cNvSpPr/>
      </dsp:nvSpPr>
      <dsp:spPr>
        <a:xfrm>
          <a:off x="695796" y="1958102"/>
          <a:ext cx="435133" cy="43513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161428-3A76-4421-94AC-EB8AAF08B374}">
      <dsp:nvSpPr>
        <dsp:cNvPr id="0" name=""/>
        <dsp:cNvSpPr/>
      </dsp:nvSpPr>
      <dsp:spPr>
        <a:xfrm>
          <a:off x="1913487" y="2610802"/>
          <a:ext cx="1818408" cy="17405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49352" bIns="149352" numCol="1" spcCol="1270" anchor="t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Creation, Modification, Last Access Times</a:t>
          </a:r>
          <a:endParaRPr lang="en-IL" sz="2100" kern="1200" dirty="0"/>
        </a:p>
      </dsp:txBody>
      <dsp:txXfrm>
        <a:off x="1913487" y="2610802"/>
        <a:ext cx="1818408" cy="1740535"/>
      </dsp:txXfrm>
    </dsp:sp>
    <dsp:sp modelId="{916F90FF-2943-44DF-B961-80B7808D49DD}">
      <dsp:nvSpPr>
        <dsp:cNvPr id="0" name=""/>
        <dsp:cNvSpPr/>
      </dsp:nvSpPr>
      <dsp:spPr>
        <a:xfrm>
          <a:off x="2605124" y="1958102"/>
          <a:ext cx="435133" cy="43513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08942D-DFBD-4B4E-AF75-9F14CBEB900B}">
      <dsp:nvSpPr>
        <dsp:cNvPr id="0" name=""/>
        <dsp:cNvSpPr/>
      </dsp:nvSpPr>
      <dsp:spPr>
        <a:xfrm>
          <a:off x="3822815" y="0"/>
          <a:ext cx="1818408" cy="17405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49352" bIns="149352" numCol="1" spcCol="1270" anchor="b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User and Group</a:t>
          </a:r>
          <a:endParaRPr lang="en-IL" sz="2100" kern="1200" dirty="0"/>
        </a:p>
      </dsp:txBody>
      <dsp:txXfrm>
        <a:off x="3822815" y="0"/>
        <a:ext cx="1818408" cy="1740535"/>
      </dsp:txXfrm>
    </dsp:sp>
    <dsp:sp modelId="{B9D77312-A34A-42A9-B94B-6657DDC9A1F9}">
      <dsp:nvSpPr>
        <dsp:cNvPr id="0" name=""/>
        <dsp:cNvSpPr/>
      </dsp:nvSpPr>
      <dsp:spPr>
        <a:xfrm>
          <a:off x="4514453" y="1958102"/>
          <a:ext cx="435133" cy="43513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D57FFF-DE4C-414B-8B6D-405B9199692A}">
      <dsp:nvSpPr>
        <dsp:cNvPr id="0" name=""/>
        <dsp:cNvSpPr/>
      </dsp:nvSpPr>
      <dsp:spPr>
        <a:xfrm>
          <a:off x="5732144" y="2610802"/>
          <a:ext cx="1818408" cy="17405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49352" bIns="149352" numCol="1" spcCol="1270" anchor="t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Raw name</a:t>
          </a:r>
          <a:endParaRPr lang="en-IL" sz="2100" kern="1200" dirty="0"/>
        </a:p>
      </dsp:txBody>
      <dsp:txXfrm>
        <a:off x="5732144" y="2610802"/>
        <a:ext cx="1818408" cy="1740535"/>
      </dsp:txXfrm>
    </dsp:sp>
    <dsp:sp modelId="{C9C731A3-48E1-4AD8-AF95-E2E008445E60}">
      <dsp:nvSpPr>
        <dsp:cNvPr id="0" name=""/>
        <dsp:cNvSpPr/>
      </dsp:nvSpPr>
      <dsp:spPr>
        <a:xfrm>
          <a:off x="6423781" y="1958102"/>
          <a:ext cx="435133" cy="43513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DAC078-94BA-4DBF-9417-03BDE45D58E1}">
      <dsp:nvSpPr>
        <dsp:cNvPr id="0" name=""/>
        <dsp:cNvSpPr/>
      </dsp:nvSpPr>
      <dsp:spPr>
        <a:xfrm>
          <a:off x="7641472" y="0"/>
          <a:ext cx="1818408" cy="17405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49352" bIns="149352" numCol="1" spcCol="1270" anchor="b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Core</a:t>
          </a:r>
          <a:endParaRPr lang="en-IL" sz="2100" kern="1200" dirty="0"/>
        </a:p>
      </dsp:txBody>
      <dsp:txXfrm>
        <a:off x="7641472" y="0"/>
        <a:ext cx="1818408" cy="1740535"/>
      </dsp:txXfrm>
    </dsp:sp>
    <dsp:sp modelId="{3C401DA3-BFE8-4456-A84E-2AB1344CA6A4}">
      <dsp:nvSpPr>
        <dsp:cNvPr id="0" name=""/>
        <dsp:cNvSpPr/>
      </dsp:nvSpPr>
      <dsp:spPr>
        <a:xfrm>
          <a:off x="8333110" y="1958102"/>
          <a:ext cx="435133" cy="43513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02C1E8-CE2F-40E2-ADB6-65345F78C578}">
      <dsp:nvSpPr>
        <dsp:cNvPr id="0" name=""/>
        <dsp:cNvSpPr/>
      </dsp:nvSpPr>
      <dsp:spPr>
        <a:xfrm>
          <a:off x="1748064" y="2975"/>
          <a:ext cx="3342605" cy="200556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384 archives, synthetic and downloaded</a:t>
          </a:r>
          <a:endParaRPr lang="en-IL" sz="2400" kern="1200" dirty="0"/>
        </a:p>
      </dsp:txBody>
      <dsp:txXfrm>
        <a:off x="1748064" y="2975"/>
        <a:ext cx="3342605" cy="2005563"/>
      </dsp:txXfrm>
    </dsp:sp>
    <dsp:sp modelId="{B05D224E-8861-4384-88E4-C58F6E7F8968}">
      <dsp:nvSpPr>
        <dsp:cNvPr id="0" name=""/>
        <dsp:cNvSpPr/>
      </dsp:nvSpPr>
      <dsp:spPr>
        <a:xfrm>
          <a:off x="5424930" y="2975"/>
          <a:ext cx="3342605" cy="200556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Sizes: 32KB to 7MB</a:t>
          </a:r>
        </a:p>
      </dsp:txBody>
      <dsp:txXfrm>
        <a:off x="5424930" y="2975"/>
        <a:ext cx="3342605" cy="2005563"/>
      </dsp:txXfrm>
    </dsp:sp>
    <dsp:sp modelId="{537C7EB7-E8C7-4120-B550-8F3B3C876A8E}">
      <dsp:nvSpPr>
        <dsp:cNvPr id="0" name=""/>
        <dsp:cNvSpPr/>
      </dsp:nvSpPr>
      <dsp:spPr>
        <a:xfrm>
          <a:off x="626670" y="2342799"/>
          <a:ext cx="4932014" cy="200556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Formats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/>
            <a:t>7Z/BZIP2, 7Z/COPY, 7Z/DEFLATE, 7Z/LZMA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/>
            <a:t>AR, ARJ, CPIO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/>
            <a:t>TAR/BZIP2, TAR/GZ, TAR/XZ, TAR/ZST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/>
            <a:t>ZIP/DEFLATE</a:t>
          </a:r>
        </a:p>
      </dsp:txBody>
      <dsp:txXfrm>
        <a:off x="626670" y="2342799"/>
        <a:ext cx="4932014" cy="2005563"/>
      </dsp:txXfrm>
    </dsp:sp>
    <dsp:sp modelId="{15DE5240-B97C-482F-AA28-2B18DA392F3E}">
      <dsp:nvSpPr>
        <dsp:cNvPr id="0" name=""/>
        <dsp:cNvSpPr/>
      </dsp:nvSpPr>
      <dsp:spPr>
        <a:xfrm>
          <a:off x="5892945" y="2342799"/>
          <a:ext cx="3995984" cy="200556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Contents: 2 – 1,290 entries</a:t>
          </a:r>
        </a:p>
      </dsp:txBody>
      <dsp:txXfrm>
        <a:off x="5892945" y="2342799"/>
        <a:ext cx="3995984" cy="20055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timeline" pri="103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tNode1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revTxLt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lt1"/>
      </a:fontRef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tNode1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revTxLt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lt1"/>
      </a:fontRef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tNode1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revTxLt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lt1"/>
      </a:fontRef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tNode1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revTxLt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lt1"/>
      </a:fontRef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tNode1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revTxLt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lt1"/>
      </a:fontRef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tNode1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revTxLt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lt1"/>
      </a:fontRef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tNode1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revTxLt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lt1"/>
      </a:fontRef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tNode1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revTxLt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lt1"/>
      </a:fontRef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tNode1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revTxLt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lt1"/>
      </a:fontRef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tNode1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revTxLt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lt1"/>
      </a:fontRef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L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B98E86-1032-4803-A311-D68F24A9814C}" type="datetimeFigureOut">
              <a:rPr lang="en-IL" smtClean="0"/>
              <a:t>24/08/2026</a:t>
            </a:fld>
            <a:endParaRPr lang="en-IL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L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042BFE-4E27-4CAA-9273-E565FA7378E8}" type="slidenum">
              <a:rPr lang="en-IL" smtClean="0"/>
              <a:t>‹#›</a:t>
            </a:fld>
            <a:endParaRPr lang="en-IL" dirty="0"/>
          </a:p>
        </p:txBody>
      </p:sp>
    </p:spTree>
    <p:extLst>
      <p:ext uri="{BB962C8B-B14F-4D97-AF65-F5344CB8AC3E}">
        <p14:creationId xmlns:p14="http://schemas.microsoft.com/office/powerpoint/2010/main" val="36242494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A934CC-621D-6232-ACE0-293881E02E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E97E7B0-619E-9C36-43BA-A751C69AD4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0C9CEA-8FEC-EC95-4232-F001B2045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L" dirty="0"/>
              <a:t>26 Aug 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263BEF-5818-BDDC-A22E-EC1DECD07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2026 ACM Symposium on Document Engineering (DocEng)</a:t>
            </a:r>
            <a:endParaRPr lang="en-IL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9EEDB2-4163-D627-7973-FF5B0F8E2E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2C3AA-48B3-4FD8-8F8E-2CE0AA29F2FD}" type="slidenum">
              <a:rPr lang="en-IL" smtClean="0"/>
              <a:t>‹#›</a:t>
            </a:fld>
            <a:endParaRPr lang="en-IL" dirty="0"/>
          </a:p>
        </p:txBody>
      </p:sp>
    </p:spTree>
    <p:extLst>
      <p:ext uri="{BB962C8B-B14F-4D97-AF65-F5344CB8AC3E}">
        <p14:creationId xmlns:p14="http://schemas.microsoft.com/office/powerpoint/2010/main" val="19620635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B0BEFE-08BE-D8CA-09F7-96FB568185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2537A07-A6B3-C00E-63E1-480BCD3C04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B7B757-F8CE-BB15-4F2C-BF7CC105F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L" dirty="0"/>
              <a:t>26 Aug 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772EC4-AD37-D7B2-D6E2-ADA3B45612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2026 ACM Symposium on Document Engineering (DocEng)</a:t>
            </a:r>
            <a:endParaRPr lang="en-IL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6F8653-CECC-C685-1134-3604DDC862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2C3AA-48B3-4FD8-8F8E-2CE0AA29F2FD}" type="slidenum">
              <a:rPr lang="en-IL" smtClean="0"/>
              <a:t>‹#›</a:t>
            </a:fld>
            <a:endParaRPr lang="en-IL" dirty="0"/>
          </a:p>
        </p:txBody>
      </p:sp>
    </p:spTree>
    <p:extLst>
      <p:ext uri="{BB962C8B-B14F-4D97-AF65-F5344CB8AC3E}">
        <p14:creationId xmlns:p14="http://schemas.microsoft.com/office/powerpoint/2010/main" val="30778529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35D209D-3826-C336-E192-A1D0B00639C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D937B89-5A54-7EB3-AED3-1BCB1FD9D3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A9BE5D-6DE0-208A-3593-B7195A324C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L" dirty="0"/>
              <a:t>26 Aug 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3F9093-380B-7384-0878-09B59795B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2026 ACM Symposium on Document Engineering (DocEng)</a:t>
            </a:r>
            <a:endParaRPr lang="en-IL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DC732D-32B5-2239-4AFB-4E60B914EA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2C3AA-48B3-4FD8-8F8E-2CE0AA29F2FD}" type="slidenum">
              <a:rPr lang="en-IL" smtClean="0"/>
              <a:t>‹#›</a:t>
            </a:fld>
            <a:endParaRPr lang="en-IL" dirty="0"/>
          </a:p>
        </p:txBody>
      </p:sp>
    </p:spTree>
    <p:extLst>
      <p:ext uri="{BB962C8B-B14F-4D97-AF65-F5344CB8AC3E}">
        <p14:creationId xmlns:p14="http://schemas.microsoft.com/office/powerpoint/2010/main" val="480539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296C36-E960-92C7-C504-90C5B958C1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2FA9BC-13CC-DF22-B340-1F25474AFE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C6F83E-8E08-8029-0485-52A78F2ED5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L" dirty="0"/>
              <a:t>26 Aug 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6B3F56-0AF3-7A19-2CC2-DB93CEF0D4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2026 ACM Symposium on Document Engineering (DocEng)</a:t>
            </a:r>
            <a:endParaRPr lang="en-IL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14D462-207F-62E2-84A7-35BCA38EA0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2C3AA-48B3-4FD8-8F8E-2CE0AA29F2FD}" type="slidenum">
              <a:rPr lang="en-IL" smtClean="0"/>
              <a:t>‹#›</a:t>
            </a:fld>
            <a:endParaRPr lang="en-IL" dirty="0"/>
          </a:p>
        </p:txBody>
      </p:sp>
    </p:spTree>
    <p:extLst>
      <p:ext uri="{BB962C8B-B14F-4D97-AF65-F5344CB8AC3E}">
        <p14:creationId xmlns:p14="http://schemas.microsoft.com/office/powerpoint/2010/main" val="38538524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764A7D-9091-18D4-91F7-6900074B5E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AECBDF-A8B3-0470-7261-69D6E005EF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093284-11BC-49C9-0C20-DA38C819A2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L" dirty="0"/>
              <a:t>26 Aug 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D0586E-BDE3-CCE6-4A1F-40F48D81A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2026 ACM Symposium on Document Engineering (DocEng)</a:t>
            </a:r>
            <a:endParaRPr lang="en-IL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3B90EA-8980-346F-859E-969C1C8D9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2C3AA-48B3-4FD8-8F8E-2CE0AA29F2FD}" type="slidenum">
              <a:rPr lang="en-IL" smtClean="0"/>
              <a:t>‹#›</a:t>
            </a:fld>
            <a:endParaRPr lang="en-IL" dirty="0"/>
          </a:p>
        </p:txBody>
      </p:sp>
    </p:spTree>
    <p:extLst>
      <p:ext uri="{BB962C8B-B14F-4D97-AF65-F5344CB8AC3E}">
        <p14:creationId xmlns:p14="http://schemas.microsoft.com/office/powerpoint/2010/main" val="14673401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11AEB0-9F3C-E1B5-B21F-EDCA8492FF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41B766-3A84-DB1C-8793-49516A9054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F2AD980-E157-74D6-9D8E-EF39231EED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490A31-7781-7011-601E-9B512AB4B5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L" dirty="0"/>
              <a:t>26 Aug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2FB0D7-4758-3E03-F6E9-098009E632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2026 ACM Symposium on Document Engineering (DocEng)</a:t>
            </a:r>
            <a:endParaRPr lang="en-IL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14AC84-90CE-2CE3-7696-BE6A5A4045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2C3AA-48B3-4FD8-8F8E-2CE0AA29F2FD}" type="slidenum">
              <a:rPr lang="en-IL" smtClean="0"/>
              <a:t>‹#›</a:t>
            </a:fld>
            <a:endParaRPr lang="en-IL" dirty="0"/>
          </a:p>
        </p:txBody>
      </p:sp>
    </p:spTree>
    <p:extLst>
      <p:ext uri="{BB962C8B-B14F-4D97-AF65-F5344CB8AC3E}">
        <p14:creationId xmlns:p14="http://schemas.microsoft.com/office/powerpoint/2010/main" val="17348660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5DC447-E3A4-5201-E5A6-6B4668F82B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7D27AC-3D74-F4F9-A7F7-609617860B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42AF45-CD46-DE47-B7DA-7FEB5143DC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C7EB7FF-158C-DC1B-EE35-7526606CF9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16FFCE5-031E-861B-3147-658E13BDEDA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2E6ED00-2A29-9C88-FC95-DB28DFA789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L" dirty="0"/>
              <a:t>26 Aug 2026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1148784-C5C5-8AEB-4649-657B2FF0A4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2026 ACM Symposium on Document Engineering (DocEng)</a:t>
            </a:r>
            <a:endParaRPr lang="en-IL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4A56E3-513F-ABDC-EC16-AFDFA8BFFE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2C3AA-48B3-4FD8-8F8E-2CE0AA29F2FD}" type="slidenum">
              <a:rPr lang="en-IL" smtClean="0"/>
              <a:t>‹#›</a:t>
            </a:fld>
            <a:endParaRPr lang="en-IL" dirty="0"/>
          </a:p>
        </p:txBody>
      </p:sp>
    </p:spTree>
    <p:extLst>
      <p:ext uri="{BB962C8B-B14F-4D97-AF65-F5344CB8AC3E}">
        <p14:creationId xmlns:p14="http://schemas.microsoft.com/office/powerpoint/2010/main" val="30951427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00025D-D476-1940-7AC9-5D06DFB25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E3E5FC9-B2D1-F44F-5983-83AFA03DF4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L" dirty="0"/>
              <a:t>26 Aug 2026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0E8A7C-203F-E750-9A8F-3F99985727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2026 ACM Symposium on Document Engineering (DocEng)</a:t>
            </a:r>
            <a:endParaRPr lang="en-IL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0108A68-D537-E8C6-50BC-89D09A5DC5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2C3AA-48B3-4FD8-8F8E-2CE0AA29F2FD}" type="slidenum">
              <a:rPr lang="en-IL" smtClean="0"/>
              <a:t>‹#›</a:t>
            </a:fld>
            <a:endParaRPr lang="en-IL" dirty="0"/>
          </a:p>
        </p:txBody>
      </p:sp>
    </p:spTree>
    <p:extLst>
      <p:ext uri="{BB962C8B-B14F-4D97-AF65-F5344CB8AC3E}">
        <p14:creationId xmlns:p14="http://schemas.microsoft.com/office/powerpoint/2010/main" val="35020857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BD6DE92-B68C-ADFC-B2C7-0992668008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L" dirty="0"/>
              <a:t>26 Aug 2026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00B7CB-D4C4-3852-925C-ED4BEEEFA5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2026 ACM Symposium on Document Engineering (DocEng)</a:t>
            </a:r>
            <a:endParaRPr lang="en-IL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04615D-3009-44B5-5981-6FE6637E3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2C3AA-48B3-4FD8-8F8E-2CE0AA29F2FD}" type="slidenum">
              <a:rPr lang="en-IL" smtClean="0"/>
              <a:t>‹#›</a:t>
            </a:fld>
            <a:endParaRPr lang="en-IL" dirty="0"/>
          </a:p>
        </p:txBody>
      </p:sp>
    </p:spTree>
    <p:extLst>
      <p:ext uri="{BB962C8B-B14F-4D97-AF65-F5344CB8AC3E}">
        <p14:creationId xmlns:p14="http://schemas.microsoft.com/office/powerpoint/2010/main" val="32900192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612E47-854C-4462-5F1C-CD72F015C4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7C2BE2-0A44-109C-D791-26B212C4DF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EB4136-BC90-57A2-7F88-887AA83DEA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8F3351-B5F6-5A12-65C3-AA47B2020E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L" dirty="0"/>
              <a:t>26 Aug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AF3910-3D09-E843-2BD0-E457B9B663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2026 ACM Symposium on Document Engineering (DocEng)</a:t>
            </a:r>
            <a:endParaRPr lang="en-IL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49F1F3-B7A0-A824-862A-95ACD526AF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2C3AA-48B3-4FD8-8F8E-2CE0AA29F2FD}" type="slidenum">
              <a:rPr lang="en-IL" smtClean="0"/>
              <a:t>‹#›</a:t>
            </a:fld>
            <a:endParaRPr lang="en-IL" dirty="0"/>
          </a:p>
        </p:txBody>
      </p:sp>
    </p:spTree>
    <p:extLst>
      <p:ext uri="{BB962C8B-B14F-4D97-AF65-F5344CB8AC3E}">
        <p14:creationId xmlns:p14="http://schemas.microsoft.com/office/powerpoint/2010/main" val="40330434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6D48A8-321C-ED0E-8E3E-B8B55B25B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8E52369-0D28-2400-DF13-718E42021C9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L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17BDE-B02C-75E3-7131-5E68815869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D693DA-7ACA-E7AC-7990-C8B49FE2D9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L" dirty="0"/>
              <a:t>26 Aug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B3BFF1-4D97-74B9-1CAB-72C98055A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2026 ACM Symposium on Document Engineering (DocEng)</a:t>
            </a:r>
            <a:endParaRPr lang="en-IL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C237A9-708C-FE4D-AB5C-E6227D596A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2C3AA-48B3-4FD8-8F8E-2CE0AA29F2FD}" type="slidenum">
              <a:rPr lang="en-IL" smtClean="0"/>
              <a:t>‹#›</a:t>
            </a:fld>
            <a:endParaRPr lang="en-IL" dirty="0"/>
          </a:p>
        </p:txBody>
      </p:sp>
    </p:spTree>
    <p:extLst>
      <p:ext uri="{BB962C8B-B14F-4D97-AF65-F5344CB8AC3E}">
        <p14:creationId xmlns:p14="http://schemas.microsoft.com/office/powerpoint/2010/main" val="2591640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C43A2D3-E02D-37CC-AC26-5A562DA2D4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C30EAC-270E-6B42-981E-B373154C6A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00730B-0060-2B6D-C739-9A48B2EBB8A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IL" dirty="0"/>
              <a:t>26 Aug 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DB4687-9DB2-86C9-A41A-F6E8A0884D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dirty="0"/>
              <a:t>2026 ACM Symposium on Document Engineering (DocEng)</a:t>
            </a:r>
            <a:endParaRPr lang="en-IL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5AD6DA-AFD2-5AD0-FACF-A8582E0F89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5F2C3AA-48B3-4FD8-8F8E-2CE0AA29F2FD}" type="slidenum">
              <a:rPr lang="en-IL" smtClean="0"/>
              <a:t>‹#›</a:t>
            </a:fld>
            <a:endParaRPr lang="en-IL" dirty="0"/>
          </a:p>
        </p:txBody>
      </p:sp>
    </p:spTree>
    <p:extLst>
      <p:ext uri="{BB962C8B-B14F-4D97-AF65-F5344CB8AC3E}">
        <p14:creationId xmlns:p14="http://schemas.microsoft.com/office/powerpoint/2010/main" val="1232263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I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mailto:mjmay@mx.kinneret.ac.il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4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4F5477-F4A9-29C0-FD81-187F76524B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0200" y="1122363"/>
            <a:ext cx="11590867" cy="2387600"/>
          </a:xfrm>
        </p:spPr>
        <p:txBody>
          <a:bodyPr/>
          <a:lstStyle/>
          <a:p>
            <a:r>
              <a:rPr lang="en-US" dirty="0"/>
              <a:t>Canonical Digests for Compressed Archives</a:t>
            </a:r>
            <a:endParaRPr lang="en-IL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9DFD351-F212-7400-3166-AF3BECBAE82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Michael J. May and Saed Kezel</a:t>
            </a:r>
          </a:p>
          <a:p>
            <a:r>
              <a:rPr lang="en-US" dirty="0"/>
              <a:t>Kinneret College on the Sea of Galilee</a:t>
            </a:r>
            <a:endParaRPr lang="en-IL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5CC666-F1D6-66A1-8510-3CECCC2B23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L" dirty="0"/>
              <a:t>26 Aug 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D532B6-E603-6460-24E3-DDB3355237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2026 ACM Symposium on Document Engineering (DocEng)</a:t>
            </a:r>
            <a:endParaRPr lang="en-IL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B3FBFC-EA1E-4857-75EC-DE293E0A49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2C3AA-48B3-4FD8-8F8E-2CE0AA29F2FD}" type="slidenum">
              <a:rPr lang="en-IL" smtClean="0"/>
              <a:t>1</a:t>
            </a:fld>
            <a:endParaRPr lang="en-IL" dirty="0"/>
          </a:p>
        </p:txBody>
      </p:sp>
    </p:spTree>
    <p:extLst>
      <p:ext uri="{BB962C8B-B14F-4D97-AF65-F5344CB8AC3E}">
        <p14:creationId xmlns:p14="http://schemas.microsoft.com/office/powerpoint/2010/main" val="31892571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5EE6DCA0-D08F-BA93-7306-15CBB3CDCC8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9872"/>
          <a:stretch>
            <a:fillRect/>
          </a:stretch>
        </p:blipFill>
        <p:spPr>
          <a:xfrm>
            <a:off x="180405" y="1123404"/>
            <a:ext cx="11831190" cy="3112673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278F37-04F3-2E3D-3A66-6E4DACA0C9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L" dirty="0"/>
              <a:t>26 Aug 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80DDF6-C6B4-6EC9-A33C-C9E217F16F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2026 ACM Symposium on Document Engineering (DocEng)</a:t>
            </a:r>
            <a:endParaRPr lang="en-IL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F2705C-1424-450B-F71B-A095CB0FF6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2C3AA-48B3-4FD8-8F8E-2CE0AA29F2FD}" type="slidenum">
              <a:rPr lang="en-IL" smtClean="0"/>
              <a:t>10</a:t>
            </a:fld>
            <a:endParaRPr lang="en-IL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219C5C1-F976-761D-1D72-87C85D93B348}"/>
              </a:ext>
            </a:extLst>
          </p:cNvPr>
          <p:cNvSpPr txBox="1"/>
          <p:nvPr/>
        </p:nvSpPr>
        <p:spPr>
          <a:xfrm>
            <a:off x="541020" y="4326717"/>
            <a:ext cx="111099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Compressed archive metadata fields support.</a:t>
            </a:r>
          </a:p>
          <a:p>
            <a:r>
              <a:rPr lang="en-US" dirty="0"/>
              <a:t>TAR and CPIO are archive-only formats commonly paired with other compression algorithms such as GZIP, BZIP2, and zStandard.</a:t>
            </a:r>
            <a:endParaRPr lang="en-IL" dirty="0"/>
          </a:p>
        </p:txBody>
      </p:sp>
    </p:spTree>
    <p:extLst>
      <p:ext uri="{BB962C8B-B14F-4D97-AF65-F5344CB8AC3E}">
        <p14:creationId xmlns:p14="http://schemas.microsoft.com/office/powerpoint/2010/main" val="33593159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819DA-14EB-45E6-4954-C2AC991B2F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B382A6-3ADA-98B5-137E-CD2DE1EE44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is this tricky?</a:t>
            </a:r>
            <a:endParaRPr lang="en-IL" dirty="0"/>
          </a:p>
        </p:txBody>
      </p:sp>
      <p:graphicFrame>
        <p:nvGraphicFramePr>
          <p:cNvPr id="10" name="Content Placeholder 9">
            <a:extLst>
              <a:ext uri="{FF2B5EF4-FFF2-40B4-BE49-F238E27FC236}">
                <a16:creationId xmlns:a16="http://schemas.microsoft.com/office/drawing/2014/main" id="{9B470FD2-45B8-6F16-E9A5-EE10A122131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94055754"/>
              </p:ext>
            </p:extLst>
          </p:nvPr>
        </p:nvGraphicFramePr>
        <p:xfrm>
          <a:off x="262467" y="1566333"/>
          <a:ext cx="11802533" cy="46106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F9A5CD-80DB-08F0-F01F-DEDCEE53BA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L" dirty="0"/>
              <a:t>26 Aug 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9122AC-D59C-BF0C-3968-17D6D7A8F3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2026 ACM Symposium on Document Engineering (DocEng)</a:t>
            </a:r>
            <a:endParaRPr lang="en-IL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1BE2D9-84F5-6984-632B-4B36C41CB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2C3AA-48B3-4FD8-8F8E-2CE0AA29F2FD}" type="slidenum">
              <a:rPr lang="en-IL" smtClean="0"/>
              <a:t>11</a:t>
            </a:fld>
            <a:endParaRPr lang="en-IL" dirty="0"/>
          </a:p>
        </p:txBody>
      </p:sp>
    </p:spTree>
    <p:extLst>
      <p:ext uri="{BB962C8B-B14F-4D97-AF65-F5344CB8AC3E}">
        <p14:creationId xmlns:p14="http://schemas.microsoft.com/office/powerpoint/2010/main" val="6996345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100F17-B6CE-C910-A3F7-4968140689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the Canonical Digest Algorithm Works</a:t>
            </a:r>
            <a:endParaRPr lang="en-IL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9ED7879-F84E-645F-AC0C-6CB3E35AA8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30,000 Foot View</a:t>
            </a:r>
            <a:endParaRPr lang="en-IL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2FFA7803-0711-707A-DF0D-E2EC3A12465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Lexicographically sort entries</a:t>
            </a:r>
          </a:p>
          <a:p>
            <a:r>
              <a:rPr lang="en-US" dirty="0"/>
              <a:t>Compute digest (e.g. SHA-256) for file names + content in order</a:t>
            </a:r>
          </a:p>
          <a:p>
            <a:r>
              <a:rPr lang="en-US" dirty="0"/>
              <a:t>Compute a digest for every metadata field present in order</a:t>
            </a:r>
          </a:p>
          <a:p>
            <a:r>
              <a:rPr lang="en-US" dirty="0"/>
              <a:t>Output all present digests and label them</a:t>
            </a:r>
          </a:p>
          <a:p>
            <a:endParaRPr lang="en-IL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0E63963-C8D0-74B7-3DC9-67B1DAF67BF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Drilling to Details</a:t>
            </a:r>
            <a:endParaRPr lang="en-IL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D3E8CB57-030F-3F51-252A-57A15A767BB1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Everything is optional</a:t>
            </a:r>
          </a:p>
          <a:p>
            <a:pPr lvl="1"/>
            <a:r>
              <a:rPr lang="en-US" dirty="0"/>
              <a:t>Anonymous entries</a:t>
            </a:r>
          </a:p>
          <a:p>
            <a:pPr lvl="1"/>
            <a:r>
              <a:rPr lang="en-US" dirty="0"/>
              <a:t>Entries without content (e.g. dirs)</a:t>
            </a:r>
          </a:p>
          <a:p>
            <a:pPr lvl="1"/>
            <a:r>
              <a:rPr lang="en-US" dirty="0"/>
              <a:t>Some entries might be missing metadata fields</a:t>
            </a:r>
          </a:p>
          <a:p>
            <a:r>
              <a:rPr lang="en-US" dirty="0"/>
              <a:t>Delimit file names, content, metadata fields</a:t>
            </a:r>
          </a:p>
          <a:p>
            <a:r>
              <a:rPr lang="en-US" dirty="0"/>
              <a:t>Standardize formats, encodings, byte order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F52702-6A2E-ABB0-BA4A-D37A074066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L" dirty="0"/>
              <a:t>26 Aug 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C7B0EB-54F8-F803-F6B2-757BC50ADE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2026 ACM Symposium on Document Engineering (DocEng)</a:t>
            </a:r>
            <a:endParaRPr lang="en-IL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114224-193D-32E7-B45F-660A0727F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2C3AA-48B3-4FD8-8F8E-2CE0AA29F2FD}" type="slidenum">
              <a:rPr lang="en-IL" smtClean="0"/>
              <a:t>12</a:t>
            </a:fld>
            <a:endParaRPr lang="en-IL" dirty="0"/>
          </a:p>
        </p:txBody>
      </p:sp>
    </p:spTree>
    <p:extLst>
      <p:ext uri="{BB962C8B-B14F-4D97-AF65-F5344CB8AC3E}">
        <p14:creationId xmlns:p14="http://schemas.microsoft.com/office/powerpoint/2010/main" val="21983820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D17482-6EF4-82DA-DBEF-FFB2C253B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1115"/>
            <a:ext cx="10515600" cy="1325563"/>
          </a:xfrm>
        </p:spPr>
        <p:txBody>
          <a:bodyPr/>
          <a:lstStyle/>
          <a:p>
            <a:r>
              <a:rPr lang="en-US" dirty="0"/>
              <a:t>8 Digest Tiers (Dimensions)</a:t>
            </a:r>
            <a:endParaRPr lang="en-IL" dirty="0"/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11" name="Content Placeholder 10">
                <a:extLst>
                  <a:ext uri="{FF2B5EF4-FFF2-40B4-BE49-F238E27FC236}">
                    <a16:creationId xmlns:a16="http://schemas.microsoft.com/office/drawing/2014/main" id="{EF345B70-4D9B-8CBC-0A45-EF0FD4E10AC1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90723998"/>
                  </p:ext>
                </p:extLst>
              </p:nvPr>
            </p:nvGraphicFramePr>
            <p:xfrm>
              <a:off x="69849" y="1361807"/>
              <a:ext cx="11969752" cy="4502663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885059">
                      <a:extLst>
                        <a:ext uri="{9D8B030D-6E8A-4147-A177-3AD203B41FA5}">
                          <a16:colId xmlns:a16="http://schemas.microsoft.com/office/drawing/2014/main" val="2965514356"/>
                        </a:ext>
                      </a:extLst>
                    </a:gridCol>
                    <a:gridCol w="1452128">
                      <a:extLst>
                        <a:ext uri="{9D8B030D-6E8A-4147-A177-3AD203B41FA5}">
                          <a16:colId xmlns:a16="http://schemas.microsoft.com/office/drawing/2014/main" val="630726622"/>
                        </a:ext>
                      </a:extLst>
                    </a:gridCol>
                    <a:gridCol w="2813527">
                      <a:extLst>
                        <a:ext uri="{9D8B030D-6E8A-4147-A177-3AD203B41FA5}">
                          <a16:colId xmlns:a16="http://schemas.microsoft.com/office/drawing/2014/main" val="2479570477"/>
                        </a:ext>
                      </a:extLst>
                    </a:gridCol>
                    <a:gridCol w="3381570">
                      <a:extLst>
                        <a:ext uri="{9D8B030D-6E8A-4147-A177-3AD203B41FA5}">
                          <a16:colId xmlns:a16="http://schemas.microsoft.com/office/drawing/2014/main" val="1534101740"/>
                        </a:ext>
                      </a:extLst>
                    </a:gridCol>
                    <a:gridCol w="3437468">
                      <a:extLst>
                        <a:ext uri="{9D8B030D-6E8A-4147-A177-3AD203B41FA5}">
                          <a16:colId xmlns:a16="http://schemas.microsoft.com/office/drawing/2014/main" val="2956497161"/>
                        </a:ext>
                      </a:extLst>
                    </a:gridCol>
                  </a:tblGrid>
                  <a:tr h="433240">
                    <a:tc>
                      <a:txBody>
                        <a:bodyPr/>
                        <a:lstStyle/>
                        <a:p>
                          <a:r>
                            <a:rPr lang="en-US" sz="1800" dirty="0"/>
                            <a:t>Code</a:t>
                          </a:r>
                          <a:endParaRPr lang="en-IL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800" dirty="0"/>
                            <a:t>Tier Name</a:t>
                          </a:r>
                          <a:endParaRPr lang="en-IL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800" dirty="0"/>
                            <a:t>Data</a:t>
                          </a:r>
                          <a:endParaRPr lang="en-IL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800" dirty="0"/>
                            <a:t>Format</a:t>
                          </a:r>
                          <a:endParaRPr lang="en-IL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800" dirty="0"/>
                            <a:t>Default Value</a:t>
                          </a:r>
                          <a:endParaRPr lang="en-IL" sz="18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762683455"/>
                      </a:ext>
                    </a:extLst>
                  </a:tr>
                  <a:tr h="916543">
                    <a:tc>
                      <a:txBody>
                        <a:bodyPr/>
                        <a:lstStyle/>
                        <a:p>
                          <a:r>
                            <a:rPr lang="en-US" sz="1800" dirty="0"/>
                            <a:t>0</a:t>
                          </a:r>
                          <a:endParaRPr lang="en-IL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800" dirty="0"/>
                            <a:t>Core</a:t>
                          </a:r>
                          <a:endParaRPr lang="en-IL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800" dirty="0"/>
                            <a:t>Content</a:t>
                          </a:r>
                        </a:p>
                        <a:p>
                          <a:r>
                            <a:rPr lang="en-US" sz="1800" dirty="0"/>
                            <a:t>Content Size</a:t>
                          </a:r>
                        </a:p>
                        <a:p>
                          <a:r>
                            <a:rPr lang="en-US" sz="1800" dirty="0"/>
                            <a:t>Path and File Name</a:t>
                          </a:r>
                          <a:endParaRPr lang="en-IL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800" dirty="0">
                              <a:latin typeface="Consolas" panose="020B0609020204030204" pitchFamily="49" charset="0"/>
                            </a:rPr>
                            <a:t>byte[]</a:t>
                          </a:r>
                        </a:p>
                        <a:p>
                          <a:r>
                            <a:rPr lang="en-US" sz="1800" dirty="0"/>
                            <a:t>8B long Big Endian</a:t>
                          </a:r>
                        </a:p>
                        <a:p>
                          <a:r>
                            <a:rPr lang="en-US" sz="1800" dirty="0"/>
                            <a:t>UTF-8 String no null termination</a:t>
                          </a:r>
                          <a:endParaRPr lang="en-IL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800" dirty="0"/>
                            <a:t>Empty </a:t>
                          </a:r>
                          <a:r>
                            <a:rPr lang="en-US" sz="1800" dirty="0">
                              <a:latin typeface="Consolas" panose="020B0609020204030204" pitchFamily="49" charset="0"/>
                            </a:rPr>
                            <a:t>byte[]</a:t>
                          </a:r>
                        </a:p>
                        <a:p>
                          <a:r>
                            <a:rPr lang="en-US" sz="1800" dirty="0"/>
                            <a:t>8B long -1</a:t>
                          </a:r>
                        </a:p>
                        <a:p>
                          <a:r>
                            <a:rPr lang="en-US" sz="1800" dirty="0"/>
                            <a:t>UTF-8 ‘//’</a:t>
                          </a:r>
                          <a:endParaRPr lang="en-IL" sz="18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84661718"/>
                      </a:ext>
                    </a:extLst>
                  </a:tr>
                  <a:tr h="361062">
                    <a:tc>
                      <a:txBody>
                        <a:bodyPr/>
                        <a:lstStyle/>
                        <a:p>
                          <a:r>
                            <a:rPr lang="en-US" sz="1800" dirty="0"/>
                            <a:t>1</a:t>
                          </a:r>
                          <a:endParaRPr lang="en-IL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800" dirty="0"/>
                            <a:t>LM</a:t>
                          </a:r>
                          <a:endParaRPr lang="en-IL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800" dirty="0"/>
                            <a:t>Last Modified Time</a:t>
                          </a:r>
                          <a:endParaRPr lang="en-IL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800" dirty="0"/>
                            <a:t>ISO 8601</a:t>
                          </a:r>
                          <a:endParaRPr lang="en-IL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800" dirty="0"/>
                            <a:t>UTF-8 ‘0’ </a:t>
                          </a:r>
                          <a14:m>
                            <m:oMath xmlns:m="http://schemas.openxmlformats.org/officeDocument/2006/math"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×10</m:t>
                              </m:r>
                            </m:oMath>
                          </a14:m>
                          <a:endParaRPr lang="en-IL" sz="18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09857649"/>
                      </a:ext>
                    </a:extLst>
                  </a:tr>
                  <a:tr h="361062">
                    <a:tc>
                      <a:txBody>
                        <a:bodyPr/>
                        <a:lstStyle/>
                        <a:p>
                          <a:r>
                            <a:rPr lang="en-US" sz="1800" dirty="0"/>
                            <a:t>2</a:t>
                          </a:r>
                          <a:endParaRPr lang="en-IL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800" dirty="0"/>
                            <a:t>CR</a:t>
                          </a:r>
                          <a:endParaRPr lang="en-IL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800" dirty="0"/>
                            <a:t>Creation Time</a:t>
                          </a:r>
                          <a:endParaRPr lang="en-IL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800" dirty="0"/>
                            <a:t>ISO 8601</a:t>
                          </a:r>
                          <a:endParaRPr lang="en-IL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800" dirty="0"/>
                            <a:t>UTF-8 ‘0’ </a:t>
                          </a:r>
                          <a14:m>
                            <m:oMath xmlns:m="http://schemas.openxmlformats.org/officeDocument/2006/math"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×10</m:t>
                              </m:r>
                            </m:oMath>
                          </a14:m>
                          <a:endParaRPr lang="en-IL" sz="18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048743201"/>
                      </a:ext>
                    </a:extLst>
                  </a:tr>
                  <a:tr h="361062">
                    <a:tc>
                      <a:txBody>
                        <a:bodyPr/>
                        <a:lstStyle/>
                        <a:p>
                          <a:r>
                            <a:rPr lang="en-US" sz="1800" dirty="0"/>
                            <a:t>3</a:t>
                          </a:r>
                          <a:endParaRPr lang="en-IL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800" dirty="0"/>
                            <a:t>LA</a:t>
                          </a:r>
                          <a:endParaRPr lang="en-IL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800" dirty="0"/>
                            <a:t>Last Access Time</a:t>
                          </a:r>
                          <a:endParaRPr lang="en-IL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800" dirty="0"/>
                            <a:t>ISO 8601</a:t>
                          </a:r>
                          <a:endParaRPr lang="en-IL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800" dirty="0"/>
                            <a:t>UTF-8 ‘0’ </a:t>
                          </a:r>
                          <a14:m>
                            <m:oMath xmlns:m="http://schemas.openxmlformats.org/officeDocument/2006/math"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×10</m:t>
                              </m:r>
                            </m:oMath>
                          </a14:m>
                          <a:endParaRPr lang="en-IL" sz="18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14992177"/>
                      </a:ext>
                    </a:extLst>
                  </a:tr>
                  <a:tr h="638803">
                    <a:tc>
                      <a:txBody>
                        <a:bodyPr/>
                        <a:lstStyle/>
                        <a:p>
                          <a:r>
                            <a:rPr lang="en-US" sz="1800" dirty="0"/>
                            <a:t>4</a:t>
                          </a:r>
                          <a:endParaRPr lang="en-IL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800" dirty="0"/>
                            <a:t>GN</a:t>
                          </a:r>
                          <a:endParaRPr lang="en-IL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800" dirty="0"/>
                            <a:t>Group ID</a:t>
                          </a:r>
                        </a:p>
                        <a:p>
                          <a:r>
                            <a:rPr lang="en-US" sz="1800" dirty="0"/>
                            <a:t>Group Name</a:t>
                          </a:r>
                          <a:endParaRPr lang="en-IL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800" dirty="0"/>
                            <a:t>8B long Big Endian</a:t>
                          </a: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800" dirty="0"/>
                            <a:t>UTF-8 String no null termination</a:t>
                          </a:r>
                          <a:endParaRPr lang="en-IL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800" dirty="0"/>
                            <a:t>8B long -1</a:t>
                          </a:r>
                        </a:p>
                        <a:p>
                          <a:r>
                            <a:rPr lang="en-US" sz="1800" dirty="0"/>
                            <a:t>UTF-8 ‘/’</a:t>
                          </a:r>
                          <a:endParaRPr lang="en-IL" sz="18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252199048"/>
                      </a:ext>
                    </a:extLst>
                  </a:tr>
                  <a:tr h="317783">
                    <a:tc>
                      <a:txBody>
                        <a:bodyPr/>
                        <a:lstStyle/>
                        <a:p>
                          <a:r>
                            <a:rPr lang="en-US" sz="1800" dirty="0"/>
                            <a:t>5</a:t>
                          </a:r>
                          <a:endParaRPr lang="en-IL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800" dirty="0"/>
                            <a:t>RN</a:t>
                          </a:r>
                          <a:endParaRPr lang="en-IL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800" dirty="0"/>
                            <a:t>Raw Name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800" dirty="0">
                              <a:latin typeface="Consolas" panose="020B0609020204030204" pitchFamily="49" charset="0"/>
                            </a:rPr>
                            <a:t>byte[]</a:t>
                          </a:r>
                          <a:endParaRPr lang="en-IL" sz="1800" dirty="0">
                            <a:latin typeface="Consolas" panose="020B06090202040302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800" dirty="0"/>
                            <a:t>1 byte with value 2F (UTF-8 ‘/’)</a:t>
                          </a:r>
                          <a:endParaRPr lang="en-IL" sz="18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75115909"/>
                      </a:ext>
                    </a:extLst>
                  </a:tr>
                  <a:tr h="361062">
                    <a:tc>
                      <a:txBody>
                        <a:bodyPr/>
                        <a:lstStyle/>
                        <a:p>
                          <a:r>
                            <a:rPr lang="en-US" sz="1800" dirty="0"/>
                            <a:t>6</a:t>
                          </a:r>
                          <a:endParaRPr lang="en-IL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800" dirty="0"/>
                            <a:t>UP</a:t>
                          </a:r>
                          <a:endParaRPr lang="en-IL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800" dirty="0"/>
                            <a:t>UNIX Permission</a:t>
                          </a:r>
                          <a:endParaRPr lang="en-IL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800" dirty="0"/>
                            <a:t>4B integer Big Endian</a:t>
                          </a:r>
                          <a:endParaRPr lang="en-IL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800" dirty="0"/>
                            <a:t>4B integer -1</a:t>
                          </a:r>
                          <a:endParaRPr lang="en-IL" sz="18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705155948"/>
                      </a:ext>
                    </a:extLst>
                  </a:tr>
                  <a:tr h="684000">
                    <a:tc>
                      <a:txBody>
                        <a:bodyPr/>
                        <a:lstStyle/>
                        <a:p>
                          <a:r>
                            <a:rPr lang="en-US" sz="1800" dirty="0"/>
                            <a:t>7</a:t>
                          </a:r>
                          <a:endParaRPr lang="en-IL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800" dirty="0"/>
                            <a:t>UN</a:t>
                          </a:r>
                          <a:endParaRPr lang="en-IL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800" dirty="0"/>
                            <a:t>User ID</a:t>
                          </a:r>
                        </a:p>
                        <a:p>
                          <a:r>
                            <a:rPr lang="en-US" sz="1800" dirty="0"/>
                            <a:t>User Name</a:t>
                          </a:r>
                          <a:endParaRPr lang="en-IL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800" dirty="0"/>
                            <a:t>8B long Big Endian</a:t>
                          </a: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800" dirty="0"/>
                            <a:t>UTF-8 String no null termination</a:t>
                          </a:r>
                          <a:endParaRPr lang="en-IL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800" dirty="0"/>
                            <a:t>8B long -1</a:t>
                          </a:r>
                        </a:p>
                        <a:p>
                          <a:r>
                            <a:rPr lang="en-US" sz="1800" dirty="0"/>
                            <a:t>UTF-8 ‘/’</a:t>
                          </a:r>
                          <a:endParaRPr lang="en-IL" sz="18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511795155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11" name="Content Placeholder 10">
                <a:extLst>
                  <a:ext uri="{FF2B5EF4-FFF2-40B4-BE49-F238E27FC236}">
                    <a16:creationId xmlns:a16="http://schemas.microsoft.com/office/drawing/2014/main" id="{EF345B70-4D9B-8CBC-0A45-EF0FD4E10AC1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90723998"/>
                  </p:ext>
                </p:extLst>
              </p:nvPr>
            </p:nvGraphicFramePr>
            <p:xfrm>
              <a:off x="69849" y="1361807"/>
              <a:ext cx="11969752" cy="4502663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885059">
                      <a:extLst>
                        <a:ext uri="{9D8B030D-6E8A-4147-A177-3AD203B41FA5}">
                          <a16:colId xmlns:a16="http://schemas.microsoft.com/office/drawing/2014/main" val="2965514356"/>
                        </a:ext>
                      </a:extLst>
                    </a:gridCol>
                    <a:gridCol w="1452128">
                      <a:extLst>
                        <a:ext uri="{9D8B030D-6E8A-4147-A177-3AD203B41FA5}">
                          <a16:colId xmlns:a16="http://schemas.microsoft.com/office/drawing/2014/main" val="630726622"/>
                        </a:ext>
                      </a:extLst>
                    </a:gridCol>
                    <a:gridCol w="2813527">
                      <a:extLst>
                        <a:ext uri="{9D8B030D-6E8A-4147-A177-3AD203B41FA5}">
                          <a16:colId xmlns:a16="http://schemas.microsoft.com/office/drawing/2014/main" val="2479570477"/>
                        </a:ext>
                      </a:extLst>
                    </a:gridCol>
                    <a:gridCol w="3381570">
                      <a:extLst>
                        <a:ext uri="{9D8B030D-6E8A-4147-A177-3AD203B41FA5}">
                          <a16:colId xmlns:a16="http://schemas.microsoft.com/office/drawing/2014/main" val="1534101740"/>
                        </a:ext>
                      </a:extLst>
                    </a:gridCol>
                    <a:gridCol w="3437468">
                      <a:extLst>
                        <a:ext uri="{9D8B030D-6E8A-4147-A177-3AD203B41FA5}">
                          <a16:colId xmlns:a16="http://schemas.microsoft.com/office/drawing/2014/main" val="2956497161"/>
                        </a:ext>
                      </a:extLst>
                    </a:gridCol>
                  </a:tblGrid>
                  <a:tr h="433240">
                    <a:tc>
                      <a:txBody>
                        <a:bodyPr/>
                        <a:lstStyle/>
                        <a:p>
                          <a:r>
                            <a:rPr lang="en-US" sz="1800" dirty="0"/>
                            <a:t>Code</a:t>
                          </a:r>
                          <a:endParaRPr lang="en-IL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800" dirty="0"/>
                            <a:t>Tier Name</a:t>
                          </a:r>
                          <a:endParaRPr lang="en-IL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800" dirty="0"/>
                            <a:t>Data</a:t>
                          </a:r>
                          <a:endParaRPr lang="en-IL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800" dirty="0"/>
                            <a:t>Format</a:t>
                          </a:r>
                          <a:endParaRPr lang="en-IL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800" dirty="0"/>
                            <a:t>Default Value</a:t>
                          </a:r>
                          <a:endParaRPr lang="en-IL" sz="18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762683455"/>
                      </a:ext>
                    </a:extLst>
                  </a:tr>
                  <a:tr h="916543">
                    <a:tc>
                      <a:txBody>
                        <a:bodyPr/>
                        <a:lstStyle/>
                        <a:p>
                          <a:r>
                            <a:rPr lang="en-US" sz="1800" dirty="0"/>
                            <a:t>0</a:t>
                          </a:r>
                          <a:endParaRPr lang="en-IL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800" dirty="0"/>
                            <a:t>Core</a:t>
                          </a:r>
                          <a:endParaRPr lang="en-IL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800" dirty="0"/>
                            <a:t>Content</a:t>
                          </a:r>
                        </a:p>
                        <a:p>
                          <a:r>
                            <a:rPr lang="en-US" sz="1800" dirty="0"/>
                            <a:t>Content Size</a:t>
                          </a:r>
                        </a:p>
                        <a:p>
                          <a:r>
                            <a:rPr lang="en-US" sz="1800" dirty="0"/>
                            <a:t>Path and File Name</a:t>
                          </a:r>
                          <a:endParaRPr lang="en-IL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800" dirty="0">
                              <a:latin typeface="Consolas" panose="020B0609020204030204" pitchFamily="49" charset="0"/>
                            </a:rPr>
                            <a:t>byte[]</a:t>
                          </a:r>
                        </a:p>
                        <a:p>
                          <a:r>
                            <a:rPr lang="en-US" sz="1800" dirty="0"/>
                            <a:t>8B long Big Endian</a:t>
                          </a:r>
                        </a:p>
                        <a:p>
                          <a:r>
                            <a:rPr lang="en-US" sz="1800" dirty="0"/>
                            <a:t>UTF-8 String no null termination</a:t>
                          </a:r>
                          <a:endParaRPr lang="en-IL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800" dirty="0"/>
                            <a:t>Empty </a:t>
                          </a:r>
                          <a:r>
                            <a:rPr lang="en-US" sz="1800" dirty="0">
                              <a:latin typeface="Consolas" panose="020B0609020204030204" pitchFamily="49" charset="0"/>
                            </a:rPr>
                            <a:t>byte[]</a:t>
                          </a:r>
                        </a:p>
                        <a:p>
                          <a:r>
                            <a:rPr lang="en-US" sz="1800" dirty="0"/>
                            <a:t>8B long -1</a:t>
                          </a:r>
                        </a:p>
                        <a:p>
                          <a:r>
                            <a:rPr lang="en-US" sz="1800" dirty="0"/>
                            <a:t>UTF-8 ‘//’</a:t>
                          </a:r>
                          <a:endParaRPr lang="en-IL" sz="18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84661718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r>
                            <a:rPr lang="en-US" sz="1800" dirty="0"/>
                            <a:t>1</a:t>
                          </a:r>
                          <a:endParaRPr lang="en-IL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800" dirty="0"/>
                            <a:t>LM</a:t>
                          </a:r>
                          <a:endParaRPr lang="en-IL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800" dirty="0"/>
                            <a:t>Last Modified Time</a:t>
                          </a:r>
                          <a:endParaRPr lang="en-IL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800" dirty="0"/>
                            <a:t>ISO 8601</a:t>
                          </a:r>
                          <a:endParaRPr lang="en-IL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IL"/>
                        </a:p>
                      </a:txBody>
                      <a:tcPr>
                        <a:blipFill>
                          <a:blip r:embed="rId2"/>
                          <a:stretch>
                            <a:fillRect l="-248582" t="-376667" r="-709" b="-7783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09857649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r>
                            <a:rPr lang="en-US" sz="1800" dirty="0"/>
                            <a:t>2</a:t>
                          </a:r>
                          <a:endParaRPr lang="en-IL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800" dirty="0"/>
                            <a:t>CR</a:t>
                          </a:r>
                          <a:endParaRPr lang="en-IL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800" dirty="0"/>
                            <a:t>Creation Time</a:t>
                          </a:r>
                          <a:endParaRPr lang="en-IL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800" dirty="0"/>
                            <a:t>ISO 8601</a:t>
                          </a:r>
                          <a:endParaRPr lang="en-IL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IL"/>
                        </a:p>
                      </a:txBody>
                      <a:tcPr>
                        <a:blipFill>
                          <a:blip r:embed="rId2"/>
                          <a:stretch>
                            <a:fillRect l="-248582" t="-476667" r="-709" b="-6783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48743201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r>
                            <a:rPr lang="en-US" sz="1800" dirty="0"/>
                            <a:t>3</a:t>
                          </a:r>
                          <a:endParaRPr lang="en-IL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800" dirty="0"/>
                            <a:t>LA</a:t>
                          </a:r>
                          <a:endParaRPr lang="en-IL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800" dirty="0"/>
                            <a:t>Last Access Time</a:t>
                          </a:r>
                          <a:endParaRPr lang="en-IL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800" dirty="0"/>
                            <a:t>ISO 8601</a:t>
                          </a:r>
                          <a:endParaRPr lang="en-IL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IL"/>
                        </a:p>
                      </a:txBody>
                      <a:tcPr>
                        <a:blipFill>
                          <a:blip r:embed="rId2"/>
                          <a:stretch>
                            <a:fillRect l="-248582" t="-576667" r="-709" b="-5783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14992177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r>
                            <a:rPr lang="en-US" sz="1800" dirty="0"/>
                            <a:t>4</a:t>
                          </a:r>
                          <a:endParaRPr lang="en-IL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800" dirty="0"/>
                            <a:t>GN</a:t>
                          </a:r>
                          <a:endParaRPr lang="en-IL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800" dirty="0"/>
                            <a:t>Group ID</a:t>
                          </a:r>
                        </a:p>
                        <a:p>
                          <a:r>
                            <a:rPr lang="en-US" sz="1800" dirty="0"/>
                            <a:t>Group Name</a:t>
                          </a:r>
                          <a:endParaRPr lang="en-IL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800" dirty="0"/>
                            <a:t>8B long Big Endian</a:t>
                          </a: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800" dirty="0"/>
                            <a:t>UTF-8 String no null termination</a:t>
                          </a:r>
                          <a:endParaRPr lang="en-IL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800" dirty="0"/>
                            <a:t>8B long -1</a:t>
                          </a:r>
                        </a:p>
                        <a:p>
                          <a:r>
                            <a:rPr lang="en-US" sz="1800" dirty="0"/>
                            <a:t>UTF-8 ‘/’</a:t>
                          </a:r>
                          <a:endParaRPr lang="en-IL" sz="18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252199048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r>
                            <a:rPr lang="en-US" sz="1800" dirty="0"/>
                            <a:t>5</a:t>
                          </a:r>
                          <a:endParaRPr lang="en-IL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800" dirty="0"/>
                            <a:t>RN</a:t>
                          </a:r>
                          <a:endParaRPr lang="en-IL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800" dirty="0"/>
                            <a:t>Raw Name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800" dirty="0">
                              <a:latin typeface="Consolas" panose="020B0609020204030204" pitchFamily="49" charset="0"/>
                            </a:rPr>
                            <a:t>byte[]</a:t>
                          </a:r>
                          <a:endParaRPr lang="en-IL" sz="1800" dirty="0">
                            <a:latin typeface="Consolas" panose="020B06090202040302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800" dirty="0"/>
                            <a:t>1 byte with value 2F (UTF-8 ‘/’)</a:t>
                          </a:r>
                          <a:endParaRPr lang="en-IL" sz="18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75115909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r>
                            <a:rPr lang="en-US" sz="1800" dirty="0"/>
                            <a:t>6</a:t>
                          </a:r>
                          <a:endParaRPr lang="en-IL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800" dirty="0"/>
                            <a:t>UP</a:t>
                          </a:r>
                          <a:endParaRPr lang="en-IL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800" dirty="0"/>
                            <a:t>UNIX Permission</a:t>
                          </a:r>
                          <a:endParaRPr lang="en-IL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800" dirty="0"/>
                            <a:t>4B integer Big Endian</a:t>
                          </a:r>
                          <a:endParaRPr lang="en-IL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800" dirty="0"/>
                            <a:t>4B integer -1</a:t>
                          </a:r>
                          <a:endParaRPr lang="en-IL" sz="18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705155948"/>
                      </a:ext>
                    </a:extLst>
                  </a:tr>
                  <a:tr h="684000">
                    <a:tc>
                      <a:txBody>
                        <a:bodyPr/>
                        <a:lstStyle/>
                        <a:p>
                          <a:r>
                            <a:rPr lang="en-US" sz="1800" dirty="0"/>
                            <a:t>7</a:t>
                          </a:r>
                          <a:endParaRPr lang="en-IL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800" dirty="0"/>
                            <a:t>UN</a:t>
                          </a:r>
                          <a:endParaRPr lang="en-IL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800" dirty="0"/>
                            <a:t>User ID</a:t>
                          </a:r>
                        </a:p>
                        <a:p>
                          <a:r>
                            <a:rPr lang="en-US" sz="1800" dirty="0"/>
                            <a:t>User Name</a:t>
                          </a:r>
                          <a:endParaRPr lang="en-IL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800" dirty="0"/>
                            <a:t>8B long Big Endian</a:t>
                          </a: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800" dirty="0"/>
                            <a:t>UTF-8 String no null termination</a:t>
                          </a:r>
                          <a:endParaRPr lang="en-IL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800" dirty="0"/>
                            <a:t>8B long -1</a:t>
                          </a:r>
                        </a:p>
                        <a:p>
                          <a:r>
                            <a:rPr lang="en-US" sz="1800" dirty="0"/>
                            <a:t>UTF-8 ‘/’</a:t>
                          </a:r>
                          <a:endParaRPr lang="en-IL" sz="18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511795155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9EFBEE2-C761-431A-B093-83F1489CE0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L" dirty="0"/>
              <a:t>26 Aug 2026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21F7B9D-CB5D-EEA0-7C20-ED0C7A1CA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2026 ACM Symposium on Document Engineering (DocEng)</a:t>
            </a:r>
            <a:endParaRPr lang="en-IL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F8F853D-E4E7-2FD5-9E0D-2C57492FF1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2C3AA-48B3-4FD8-8F8E-2CE0AA29F2FD}" type="slidenum">
              <a:rPr lang="en-IL" smtClean="0"/>
              <a:t>13</a:t>
            </a:fld>
            <a:endParaRPr lang="en-IL" dirty="0"/>
          </a:p>
        </p:txBody>
      </p:sp>
    </p:spTree>
    <p:extLst>
      <p:ext uri="{BB962C8B-B14F-4D97-AF65-F5344CB8AC3E}">
        <p14:creationId xmlns:p14="http://schemas.microsoft.com/office/powerpoint/2010/main" val="14705686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FF84A5-6694-7A30-A4F4-0DAA9E39BF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25"/>
            <a:ext cx="10515600" cy="1325563"/>
          </a:xfrm>
        </p:spPr>
        <p:txBody>
          <a:bodyPr/>
          <a:lstStyle/>
          <a:p>
            <a:r>
              <a:rPr lang="en-US" dirty="0"/>
              <a:t>FAQ</a:t>
            </a:r>
            <a:endParaRPr lang="en-IL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DD0949-A1BF-A203-D3C7-3766B07506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L" dirty="0"/>
              <a:t>26 Aug 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9A069E-DB77-B3CB-4A2E-E28337E7D9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2026 ACM Symposium on Document Engineering (DocEng)</a:t>
            </a:r>
            <a:endParaRPr lang="en-IL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AA6A3C-E126-D252-FA83-A2EB95E5C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2C3AA-48B3-4FD8-8F8E-2CE0AA29F2FD}" type="slidenum">
              <a:rPr lang="en-IL" smtClean="0"/>
              <a:t>14</a:t>
            </a:fld>
            <a:endParaRPr lang="en-IL" dirty="0"/>
          </a:p>
        </p:txBody>
      </p:sp>
      <p:graphicFrame>
        <p:nvGraphicFramePr>
          <p:cNvPr id="12" name="Content Placeholder 11">
            <a:extLst>
              <a:ext uri="{FF2B5EF4-FFF2-40B4-BE49-F238E27FC236}">
                <a16:creationId xmlns:a16="http://schemas.microsoft.com/office/drawing/2014/main" id="{DC0B33F6-E6D9-28AA-EDA9-420458D9C22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41024515"/>
              </p:ext>
            </p:extLst>
          </p:nvPr>
        </p:nvGraphicFramePr>
        <p:xfrm>
          <a:off x="279399" y="1193800"/>
          <a:ext cx="11726333" cy="49831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755029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6DF3B8F9-8CBE-D45E-1D49-AEB6D2D073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74414" y="9529"/>
            <a:ext cx="8043172" cy="6869745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B77CBE-343F-593A-4901-BF253A23AE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L" dirty="0"/>
              <a:t>26 Aug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EC8062-C0AE-3221-2469-766C472CF9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2C3AA-48B3-4FD8-8F8E-2CE0AA29F2FD}" type="slidenum">
              <a:rPr lang="en-IL" smtClean="0"/>
              <a:t>15</a:t>
            </a:fld>
            <a:endParaRPr lang="en-IL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B3BAE6B-0822-B30B-7F26-4406EA8C2D77}"/>
              </a:ext>
            </a:extLst>
          </p:cNvPr>
          <p:cNvSpPr/>
          <p:nvPr/>
        </p:nvSpPr>
        <p:spPr>
          <a:xfrm>
            <a:off x="5850476" y="1016000"/>
            <a:ext cx="1363134" cy="143934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891E8CF-BD9A-1E4F-920D-ADADC8C87F00}"/>
              </a:ext>
            </a:extLst>
          </p:cNvPr>
          <p:cNvSpPr/>
          <p:nvPr/>
        </p:nvSpPr>
        <p:spPr>
          <a:xfrm>
            <a:off x="5858937" y="3183471"/>
            <a:ext cx="1363134" cy="143934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4E39396-3B3F-9094-B9E7-EA70C069EE58}"/>
              </a:ext>
            </a:extLst>
          </p:cNvPr>
          <p:cNvSpPr/>
          <p:nvPr/>
        </p:nvSpPr>
        <p:spPr>
          <a:xfrm>
            <a:off x="5858942" y="5359414"/>
            <a:ext cx="1363134" cy="143934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498FA53-A44E-70D0-8F3C-8EF5543DF3AE}"/>
              </a:ext>
            </a:extLst>
          </p:cNvPr>
          <p:cNvSpPr/>
          <p:nvPr/>
        </p:nvSpPr>
        <p:spPr>
          <a:xfrm>
            <a:off x="8551349" y="1007529"/>
            <a:ext cx="1363134" cy="143934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A47C9AC-351C-7FF5-0488-347B3A5E717A}"/>
              </a:ext>
            </a:extLst>
          </p:cNvPr>
          <p:cNvSpPr/>
          <p:nvPr/>
        </p:nvSpPr>
        <p:spPr>
          <a:xfrm>
            <a:off x="8559823" y="3191935"/>
            <a:ext cx="1363134" cy="143934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274C75B-FFCC-B3B0-829E-FB6909258919}"/>
              </a:ext>
            </a:extLst>
          </p:cNvPr>
          <p:cNvSpPr/>
          <p:nvPr/>
        </p:nvSpPr>
        <p:spPr>
          <a:xfrm>
            <a:off x="8585215" y="5367876"/>
            <a:ext cx="1363134" cy="143934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D2ED385-54FB-D9D5-6319-6AED87138E17}"/>
              </a:ext>
            </a:extLst>
          </p:cNvPr>
          <p:cNvSpPr/>
          <p:nvPr/>
        </p:nvSpPr>
        <p:spPr>
          <a:xfrm>
            <a:off x="5867395" y="6197609"/>
            <a:ext cx="360000" cy="180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3D67FFE6-0716-2C54-3641-9A0E40104B23}"/>
              </a:ext>
            </a:extLst>
          </p:cNvPr>
          <p:cNvSpPr/>
          <p:nvPr/>
        </p:nvSpPr>
        <p:spPr>
          <a:xfrm>
            <a:off x="5867395" y="4030135"/>
            <a:ext cx="360000" cy="180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47310E4E-CCC2-691F-752A-2773443FE9A8}"/>
              </a:ext>
            </a:extLst>
          </p:cNvPr>
          <p:cNvSpPr/>
          <p:nvPr/>
        </p:nvSpPr>
        <p:spPr>
          <a:xfrm>
            <a:off x="5867395" y="1845733"/>
            <a:ext cx="360000" cy="180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8E12C2E8-AB6B-1386-EE4F-4E1095E81321}"/>
              </a:ext>
            </a:extLst>
          </p:cNvPr>
          <p:cNvSpPr/>
          <p:nvPr/>
        </p:nvSpPr>
        <p:spPr>
          <a:xfrm>
            <a:off x="3141129" y="6189142"/>
            <a:ext cx="360000" cy="180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F2C49D29-2043-A909-1A34-7AE8B2967DF3}"/>
              </a:ext>
            </a:extLst>
          </p:cNvPr>
          <p:cNvSpPr/>
          <p:nvPr/>
        </p:nvSpPr>
        <p:spPr>
          <a:xfrm>
            <a:off x="3141129" y="4021668"/>
            <a:ext cx="360000" cy="180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D1EB32E8-5EC8-C2FB-6F65-42788F8853F7}"/>
              </a:ext>
            </a:extLst>
          </p:cNvPr>
          <p:cNvSpPr/>
          <p:nvPr/>
        </p:nvSpPr>
        <p:spPr>
          <a:xfrm>
            <a:off x="3141129" y="1837259"/>
            <a:ext cx="360000" cy="180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40" name="Callout: Bent Line 39">
            <a:extLst>
              <a:ext uri="{FF2B5EF4-FFF2-40B4-BE49-F238E27FC236}">
                <a16:creationId xmlns:a16="http://schemas.microsoft.com/office/drawing/2014/main" id="{52D82B59-B7E8-5603-676C-02F0B9E3F98C}"/>
              </a:ext>
            </a:extLst>
          </p:cNvPr>
          <p:cNvSpPr/>
          <p:nvPr/>
        </p:nvSpPr>
        <p:spPr>
          <a:xfrm>
            <a:off x="541867" y="914399"/>
            <a:ext cx="1329444" cy="612648"/>
          </a:xfrm>
          <a:prstGeom prst="borderCallout2">
            <a:avLst>
              <a:gd name="adj1" fmla="val 18750"/>
              <a:gd name="adj2" fmla="val -8333"/>
              <a:gd name="adj3" fmla="val -61405"/>
              <a:gd name="adj4" fmla="val -17593"/>
              <a:gd name="adj5" fmla="val -127965"/>
              <a:gd name="adj6" fmla="val 119295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Made in Ubuntu</a:t>
            </a:r>
            <a:endParaRPr lang="en-IL" dirty="0"/>
          </a:p>
        </p:txBody>
      </p:sp>
      <p:sp>
        <p:nvSpPr>
          <p:cNvPr id="42" name="Callout: Bent Line 41">
            <a:extLst>
              <a:ext uri="{FF2B5EF4-FFF2-40B4-BE49-F238E27FC236}">
                <a16:creationId xmlns:a16="http://schemas.microsoft.com/office/drawing/2014/main" id="{999E7DD7-C07B-B8B9-D925-3654B370A31C}"/>
              </a:ext>
            </a:extLst>
          </p:cNvPr>
          <p:cNvSpPr/>
          <p:nvPr/>
        </p:nvSpPr>
        <p:spPr>
          <a:xfrm>
            <a:off x="10210647" y="1620935"/>
            <a:ext cx="1604522" cy="612648"/>
          </a:xfrm>
          <a:prstGeom prst="borderCallout2">
            <a:avLst>
              <a:gd name="adj1" fmla="val -31001"/>
              <a:gd name="adj2" fmla="val 45163"/>
              <a:gd name="adj3" fmla="val -162290"/>
              <a:gd name="adj4" fmla="val 53844"/>
              <a:gd name="adj5" fmla="val -241287"/>
              <a:gd name="adj6" fmla="val -30895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Made in Windows 11</a:t>
            </a:r>
            <a:endParaRPr lang="en-IL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8D4EB92-BE3F-112E-2D59-76397F0438FC}"/>
              </a:ext>
            </a:extLst>
          </p:cNvPr>
          <p:cNvSpPr txBox="1"/>
          <p:nvPr/>
        </p:nvSpPr>
        <p:spPr>
          <a:xfrm>
            <a:off x="10210647" y="2455605"/>
            <a:ext cx="17230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3 Identical files</a:t>
            </a:r>
          </a:p>
          <a:p>
            <a:r>
              <a:rPr lang="en-US" dirty="0"/>
              <a:t>Raw names identical</a:t>
            </a:r>
            <a:endParaRPr lang="en-IL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7F883F04-6E85-3F72-F87C-C5AC3155683B}"/>
              </a:ext>
            </a:extLst>
          </p:cNvPr>
          <p:cNvSpPr txBox="1"/>
          <p:nvPr/>
        </p:nvSpPr>
        <p:spPr>
          <a:xfrm>
            <a:off x="10210647" y="3429000"/>
            <a:ext cx="18283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Creation time shared between ZIP and 7Z/BZIP</a:t>
            </a:r>
            <a:endParaRPr lang="en-IL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CA410DF4-EA01-8E7D-9FA3-A1077FBF03F3}"/>
              </a:ext>
            </a:extLst>
          </p:cNvPr>
          <p:cNvSpPr txBox="1"/>
          <p:nvPr/>
        </p:nvSpPr>
        <p:spPr>
          <a:xfrm>
            <a:off x="525063" y="1694255"/>
            <a:ext cx="14478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TAR/XZ and ZIP have standard UNIX file permission</a:t>
            </a:r>
            <a:endParaRPr lang="en-IL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4BFFACA7-1614-D4EB-2970-5B6AA53F8D50}"/>
              </a:ext>
            </a:extLst>
          </p:cNvPr>
          <p:cNvSpPr txBox="1"/>
          <p:nvPr/>
        </p:nvSpPr>
        <p:spPr>
          <a:xfrm>
            <a:off x="431824" y="3471471"/>
            <a:ext cx="154952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Last Modified Time and Last Access Time not uniform</a:t>
            </a:r>
            <a:endParaRPr lang="en-IL" dirty="0"/>
          </a:p>
        </p:txBody>
      </p:sp>
    </p:spTree>
    <p:extLst>
      <p:ext uri="{BB962C8B-B14F-4D97-AF65-F5344CB8AC3E}">
        <p14:creationId xmlns:p14="http://schemas.microsoft.com/office/powerpoint/2010/main" val="4111611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  <p:bldP spid="19" grpId="0" animBg="1"/>
      <p:bldP spid="21" grpId="0" animBg="1"/>
      <p:bldP spid="23" grpId="0" animBg="1"/>
      <p:bldP spid="25" grpId="0" animBg="1"/>
      <p:bldP spid="29" grpId="0" animBg="1"/>
      <p:bldP spid="31" grpId="0" animBg="1"/>
      <p:bldP spid="33" grpId="0" animBg="1"/>
      <p:bldP spid="35" grpId="0" animBg="1"/>
      <p:bldP spid="37" grpId="0" animBg="1"/>
      <p:bldP spid="39" grpId="0" animBg="1"/>
      <p:bldP spid="40" grpId="0" animBg="1"/>
      <p:bldP spid="42" grpId="0" animBg="1"/>
      <p:bldP spid="43" grpId="0"/>
      <p:bldP spid="44" grpId="0"/>
      <p:bldP spid="45" grpId="0"/>
      <p:bldP spid="4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C1D1DA-3B21-E5D4-8ED5-6C3ABB68D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2902"/>
            <a:ext cx="10515600" cy="1325563"/>
          </a:xfrm>
        </p:spPr>
        <p:txBody>
          <a:bodyPr/>
          <a:lstStyle/>
          <a:p>
            <a:r>
              <a:rPr lang="en-US" dirty="0"/>
              <a:t>Applying Canonical Digest Algorithm</a:t>
            </a:r>
            <a:endParaRPr lang="en-IL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784BFF-5435-2FD4-2019-780E75D40E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L" dirty="0"/>
              <a:t>26 Aug 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84DED7-DBE0-3826-9209-0212268A32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2026 ACM Symposium on Document Engineering (DocEng)</a:t>
            </a:r>
            <a:endParaRPr lang="en-IL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F4E5D0-7E13-5ED0-6D2B-C610FFA3E2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2C3AA-48B3-4FD8-8F8E-2CE0AA29F2FD}" type="slidenum">
              <a:rPr lang="en-IL" smtClean="0"/>
              <a:t>16</a:t>
            </a:fld>
            <a:endParaRPr lang="en-IL" dirty="0"/>
          </a:p>
        </p:txBody>
      </p:sp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48593289-D8C8-BCCE-DBE1-019A2A9FA18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31522" y="1254991"/>
            <a:ext cx="6722926" cy="5101359"/>
          </a:xfrm>
          <a:prstGeom prst="rect">
            <a:avLst/>
          </a:prstGeom>
        </p:spPr>
      </p:pic>
      <p:sp>
        <p:nvSpPr>
          <p:cNvPr id="9" name="Arrow: Left 8">
            <a:extLst>
              <a:ext uri="{FF2B5EF4-FFF2-40B4-BE49-F238E27FC236}">
                <a16:creationId xmlns:a16="http://schemas.microsoft.com/office/drawing/2014/main" id="{1910798D-E194-5067-3D82-D2D2FE5DB4E9}"/>
              </a:ext>
            </a:extLst>
          </p:cNvPr>
          <p:cNvSpPr/>
          <p:nvPr/>
        </p:nvSpPr>
        <p:spPr>
          <a:xfrm>
            <a:off x="9419417" y="1793590"/>
            <a:ext cx="1476000" cy="177800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15" name="Arrow: Left 14">
            <a:extLst>
              <a:ext uri="{FF2B5EF4-FFF2-40B4-BE49-F238E27FC236}">
                <a16:creationId xmlns:a16="http://schemas.microsoft.com/office/drawing/2014/main" id="{07B33869-5A3D-E1BE-B60C-62DEDC3A2664}"/>
              </a:ext>
            </a:extLst>
          </p:cNvPr>
          <p:cNvSpPr/>
          <p:nvPr/>
        </p:nvSpPr>
        <p:spPr>
          <a:xfrm>
            <a:off x="9419417" y="3534646"/>
            <a:ext cx="1476000" cy="177800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17" name="Arrow: Left 16">
            <a:extLst>
              <a:ext uri="{FF2B5EF4-FFF2-40B4-BE49-F238E27FC236}">
                <a16:creationId xmlns:a16="http://schemas.microsoft.com/office/drawing/2014/main" id="{37681F0D-EB80-FD3F-7D05-AECC62EA1CE1}"/>
              </a:ext>
            </a:extLst>
          </p:cNvPr>
          <p:cNvSpPr/>
          <p:nvPr/>
        </p:nvSpPr>
        <p:spPr>
          <a:xfrm>
            <a:off x="9419417" y="5290327"/>
            <a:ext cx="1476000" cy="177800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19" name="Arrow: Left 18">
            <a:extLst>
              <a:ext uri="{FF2B5EF4-FFF2-40B4-BE49-F238E27FC236}">
                <a16:creationId xmlns:a16="http://schemas.microsoft.com/office/drawing/2014/main" id="{4528B4FB-DF15-793D-1AB2-B49887917CD1}"/>
              </a:ext>
            </a:extLst>
          </p:cNvPr>
          <p:cNvSpPr/>
          <p:nvPr/>
        </p:nvSpPr>
        <p:spPr>
          <a:xfrm>
            <a:off x="9419417" y="1992170"/>
            <a:ext cx="1476000" cy="177800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21" name="Arrow: Left 20">
            <a:extLst>
              <a:ext uri="{FF2B5EF4-FFF2-40B4-BE49-F238E27FC236}">
                <a16:creationId xmlns:a16="http://schemas.microsoft.com/office/drawing/2014/main" id="{C8D01457-ABC5-5A4B-8A5E-68B293E141EF}"/>
              </a:ext>
            </a:extLst>
          </p:cNvPr>
          <p:cNvSpPr/>
          <p:nvPr/>
        </p:nvSpPr>
        <p:spPr>
          <a:xfrm>
            <a:off x="9419417" y="5493538"/>
            <a:ext cx="1476000" cy="177800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23" name="Arrow: Left 22">
            <a:extLst>
              <a:ext uri="{FF2B5EF4-FFF2-40B4-BE49-F238E27FC236}">
                <a16:creationId xmlns:a16="http://schemas.microsoft.com/office/drawing/2014/main" id="{40E757D3-05A4-B035-9B06-1E55FE419D09}"/>
              </a:ext>
            </a:extLst>
          </p:cNvPr>
          <p:cNvSpPr/>
          <p:nvPr/>
        </p:nvSpPr>
        <p:spPr>
          <a:xfrm>
            <a:off x="9419417" y="3931812"/>
            <a:ext cx="1476000" cy="177800"/>
          </a:xfrm>
          <a:prstGeom prst="leftArrow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25" name="Arrow: Left 24">
            <a:extLst>
              <a:ext uri="{FF2B5EF4-FFF2-40B4-BE49-F238E27FC236}">
                <a16:creationId xmlns:a16="http://schemas.microsoft.com/office/drawing/2014/main" id="{10A7B7CB-5971-1D3D-6FAA-857770CC6B01}"/>
              </a:ext>
            </a:extLst>
          </p:cNvPr>
          <p:cNvSpPr/>
          <p:nvPr/>
        </p:nvSpPr>
        <p:spPr>
          <a:xfrm>
            <a:off x="9419417" y="5705972"/>
            <a:ext cx="1476000" cy="177800"/>
          </a:xfrm>
          <a:prstGeom prst="leftArrow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27" name="Arrow: Left 26">
            <a:extLst>
              <a:ext uri="{FF2B5EF4-FFF2-40B4-BE49-F238E27FC236}">
                <a16:creationId xmlns:a16="http://schemas.microsoft.com/office/drawing/2014/main" id="{18035270-62C7-C3E8-2DBE-53D8AB0C248E}"/>
              </a:ext>
            </a:extLst>
          </p:cNvPr>
          <p:cNvSpPr/>
          <p:nvPr/>
        </p:nvSpPr>
        <p:spPr>
          <a:xfrm>
            <a:off x="9419417" y="2389335"/>
            <a:ext cx="1476000" cy="177800"/>
          </a:xfrm>
          <a:prstGeom prst="leftArrow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29" name="Arrow: Left 28">
            <a:extLst>
              <a:ext uri="{FF2B5EF4-FFF2-40B4-BE49-F238E27FC236}">
                <a16:creationId xmlns:a16="http://schemas.microsoft.com/office/drawing/2014/main" id="{C2033ACC-DC99-A32F-57DE-9521F1E0C76D}"/>
              </a:ext>
            </a:extLst>
          </p:cNvPr>
          <p:cNvSpPr/>
          <p:nvPr/>
        </p:nvSpPr>
        <p:spPr>
          <a:xfrm>
            <a:off x="9419417" y="4319743"/>
            <a:ext cx="1476000" cy="177800"/>
          </a:xfrm>
          <a:prstGeom prst="leftArrow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31" name="Arrow: Left 30">
            <a:extLst>
              <a:ext uri="{FF2B5EF4-FFF2-40B4-BE49-F238E27FC236}">
                <a16:creationId xmlns:a16="http://schemas.microsoft.com/office/drawing/2014/main" id="{42FE90EE-D039-FC8B-8971-6104465DB5B8}"/>
              </a:ext>
            </a:extLst>
          </p:cNvPr>
          <p:cNvSpPr/>
          <p:nvPr/>
        </p:nvSpPr>
        <p:spPr>
          <a:xfrm>
            <a:off x="9419417" y="2587923"/>
            <a:ext cx="1476000" cy="177800"/>
          </a:xfrm>
          <a:prstGeom prst="leftArrow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33" name="Arrow: Left 32">
            <a:extLst>
              <a:ext uri="{FF2B5EF4-FFF2-40B4-BE49-F238E27FC236}">
                <a16:creationId xmlns:a16="http://schemas.microsoft.com/office/drawing/2014/main" id="{2516211D-340B-09DD-3479-0939FA495851}"/>
              </a:ext>
            </a:extLst>
          </p:cNvPr>
          <p:cNvSpPr/>
          <p:nvPr/>
        </p:nvSpPr>
        <p:spPr>
          <a:xfrm>
            <a:off x="9419417" y="4527560"/>
            <a:ext cx="1476000" cy="177800"/>
          </a:xfrm>
          <a:prstGeom prst="leftArrow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35" name="Arrow: Left 34">
            <a:extLst>
              <a:ext uri="{FF2B5EF4-FFF2-40B4-BE49-F238E27FC236}">
                <a16:creationId xmlns:a16="http://schemas.microsoft.com/office/drawing/2014/main" id="{35DC1F02-3C6A-8BC5-2ABA-E20DAAD2F8CF}"/>
              </a:ext>
            </a:extLst>
          </p:cNvPr>
          <p:cNvSpPr/>
          <p:nvPr/>
        </p:nvSpPr>
        <p:spPr>
          <a:xfrm>
            <a:off x="9419417" y="6106980"/>
            <a:ext cx="1476000" cy="177800"/>
          </a:xfrm>
          <a:prstGeom prst="leftArrow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</p:spTree>
    <p:extLst>
      <p:ext uri="{BB962C8B-B14F-4D97-AF65-F5344CB8AC3E}">
        <p14:creationId xmlns:p14="http://schemas.microsoft.com/office/powerpoint/2010/main" val="3375964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5" grpId="0" animBg="1"/>
      <p:bldP spid="17" grpId="0" animBg="1"/>
      <p:bldP spid="19" grpId="0" animBg="1"/>
      <p:bldP spid="21" grpId="0" animBg="1"/>
      <p:bldP spid="23" grpId="0" animBg="1"/>
      <p:bldP spid="25" grpId="0" animBg="1"/>
      <p:bldP spid="27" grpId="0" animBg="1"/>
      <p:bldP spid="29" grpId="0" animBg="1"/>
      <p:bldP spid="31" grpId="0" animBg="1"/>
      <p:bldP spid="33" grpId="0" animBg="1"/>
      <p:bldP spid="3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4143C0D4-F51B-6DB2-A4A6-F0F6529F5D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33035"/>
          <a:stretch>
            <a:fillRect/>
          </a:stretch>
        </p:blipFill>
        <p:spPr>
          <a:xfrm>
            <a:off x="601798" y="1473200"/>
            <a:ext cx="10988404" cy="2439674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9C1932-8259-F8E0-FD22-839147E96B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L" dirty="0"/>
              <a:t>26 Aug 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3FA3C2-2024-B360-96A0-3743AD3D5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2026 ACM Symposium on Document Engineering (DocEng)</a:t>
            </a:r>
            <a:endParaRPr lang="en-IL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E4BCF1-11C1-5633-8B83-9ADFDF3A7F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2C3AA-48B3-4FD8-8F8E-2CE0AA29F2FD}" type="slidenum">
              <a:rPr lang="en-IL" smtClean="0"/>
              <a:t>17</a:t>
            </a:fld>
            <a:endParaRPr lang="en-IL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5717D7D-8DC4-14F6-8FC5-30B242FD6620}"/>
              </a:ext>
            </a:extLst>
          </p:cNvPr>
          <p:cNvSpPr txBox="1"/>
          <p:nvPr/>
        </p:nvSpPr>
        <p:spPr>
          <a:xfrm>
            <a:off x="838200" y="4817533"/>
            <a:ext cx="1068493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lzjd: 		0 = identical, 	100 = totally different</a:t>
            </a:r>
          </a:p>
          <a:p>
            <a:r>
              <a:rPr lang="en-US" sz="2800" dirty="0"/>
              <a:t>ssdeep: 	0 = different, 	100 = identical</a:t>
            </a:r>
          </a:p>
          <a:p>
            <a:r>
              <a:rPr lang="en-US" sz="2800" dirty="0"/>
              <a:t>tlsh:		0 = identical, 	larger = more different</a:t>
            </a:r>
            <a:endParaRPr lang="en-IL" sz="28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6788480-4C75-E90A-4484-483889BEE4CF}"/>
              </a:ext>
            </a:extLst>
          </p:cNvPr>
          <p:cNvSpPr txBox="1"/>
          <p:nvPr/>
        </p:nvSpPr>
        <p:spPr>
          <a:xfrm>
            <a:off x="1805626" y="734603"/>
            <a:ext cx="85807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Trying the same comparison using existing tools</a:t>
            </a:r>
            <a:endParaRPr lang="en-IL" sz="3200" dirty="0"/>
          </a:p>
        </p:txBody>
      </p:sp>
    </p:spTree>
    <p:extLst>
      <p:ext uri="{BB962C8B-B14F-4D97-AF65-F5344CB8AC3E}">
        <p14:creationId xmlns:p14="http://schemas.microsoft.com/office/powerpoint/2010/main" val="746759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B5FF18-1428-11A3-E2ED-9AFC05C276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Are the files the same? Depends to whom</a:t>
            </a:r>
            <a:endParaRPr lang="en-IL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44863E-2B18-259F-47EC-F64DD964F0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Simple or Home User</a:t>
            </a:r>
            <a:endParaRPr lang="en-IL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8EB0CE3-631F-DDE5-1BD9-090822C3BA3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Tier 0 is identical between them, so “Yes, they are identical”</a:t>
            </a:r>
          </a:p>
          <a:p>
            <a:r>
              <a:rPr lang="en-US" dirty="0"/>
              <a:t>After decompression, any file operation performed on one archive will work identically on the other</a:t>
            </a:r>
            <a:endParaRPr lang="en-IL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11CB2D6-49BB-8A48-A98F-3BEDD1E63C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Forensic/Metadata Investigator</a:t>
            </a:r>
            <a:endParaRPr lang="en-IL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E76C4377-772C-375D-3104-9C314D0F9FD6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/>
              <a:t>Significant differences here</a:t>
            </a:r>
          </a:p>
          <a:p>
            <a:r>
              <a:rPr lang="en-US" dirty="0"/>
              <a:t>Time stamp differences show ZIP file was accessed after</a:t>
            </a:r>
          </a:p>
          <a:p>
            <a:r>
              <a:rPr lang="en-US" dirty="0"/>
              <a:t>Creation time not consistent</a:t>
            </a:r>
          </a:p>
          <a:p>
            <a:r>
              <a:rPr lang="en-US" dirty="0"/>
              <a:t>File owner and permission not uniform after decompression</a:t>
            </a:r>
            <a:endParaRPr lang="en-IL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BBCBC7-B38A-C840-3608-A49654FB9F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L" dirty="0"/>
              <a:t>26 Aug 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BA16CA-CD9E-46D9-92F4-A5568C5CF5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2026 ACM Symposium on Document Engineering (DocEng)</a:t>
            </a:r>
            <a:endParaRPr lang="en-IL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27A134-D370-F75D-7FF0-33D42C6CEE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2C3AA-48B3-4FD8-8F8E-2CE0AA29F2FD}" type="slidenum">
              <a:rPr lang="en-IL" smtClean="0"/>
              <a:t>18</a:t>
            </a:fld>
            <a:endParaRPr lang="en-IL" dirty="0"/>
          </a:p>
        </p:txBody>
      </p:sp>
    </p:spTree>
    <p:extLst>
      <p:ext uri="{BB962C8B-B14F-4D97-AF65-F5344CB8AC3E}">
        <p14:creationId xmlns:p14="http://schemas.microsoft.com/office/powerpoint/2010/main" val="28901523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59DA9E-AA40-B19B-6ECF-B3D23185D1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Applications and Potential Uses</a:t>
            </a:r>
            <a:endParaRPr lang="en-IL" dirty="0"/>
          </a:p>
        </p:txBody>
      </p:sp>
      <p:graphicFrame>
        <p:nvGraphicFramePr>
          <p:cNvPr id="11" name="Content Placeholder 10">
            <a:extLst>
              <a:ext uri="{FF2B5EF4-FFF2-40B4-BE49-F238E27FC236}">
                <a16:creationId xmlns:a16="http://schemas.microsoft.com/office/drawing/2014/main" id="{13CC7FC1-0073-4D35-E55C-6C46A5929D5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84379188"/>
              </p:ext>
            </p:extLst>
          </p:nvPr>
        </p:nvGraphicFramePr>
        <p:xfrm>
          <a:off x="126999" y="1439333"/>
          <a:ext cx="11980333" cy="49868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B9CF69F-5AE0-49F6-4EA7-4B2D3B5EC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L" dirty="0"/>
              <a:t>26 Aug 2026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8A01109-2E8F-6BF4-7112-6457671A6E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2026 ACM Symposium on Document Engineering (DocEng)</a:t>
            </a:r>
            <a:endParaRPr lang="en-IL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5FFABEF-0543-117F-9F6E-BCCC1075D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2C3AA-48B3-4FD8-8F8E-2CE0AA29F2FD}" type="slidenum">
              <a:rPr lang="en-IL" smtClean="0"/>
              <a:t>19</a:t>
            </a:fld>
            <a:endParaRPr lang="en-IL" dirty="0"/>
          </a:p>
        </p:txBody>
      </p:sp>
    </p:spTree>
    <p:extLst>
      <p:ext uri="{BB962C8B-B14F-4D97-AF65-F5344CB8AC3E}">
        <p14:creationId xmlns:p14="http://schemas.microsoft.com/office/powerpoint/2010/main" val="13514553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947A13-A52C-FC40-6090-74C4DC7246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About Compressed Archives (Solid)</a:t>
            </a:r>
            <a:endParaRPr lang="en-IL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52B332-5B0C-7133-F392-B1BCEB17C4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L" dirty="0"/>
              <a:t>26 Aug 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6A16C3-E4CF-F330-0F66-E990EC1598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2026 ACM Symposium on Document Engineering (DocEng)</a:t>
            </a:r>
            <a:endParaRPr lang="en-IL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0E33AB-7B50-2214-697E-A02E4E8878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2C3AA-48B3-4FD8-8F8E-2CE0AA29F2FD}" type="slidenum">
              <a:rPr lang="en-IL" smtClean="0"/>
              <a:t>2</a:t>
            </a:fld>
            <a:endParaRPr lang="en-IL" dirty="0"/>
          </a:p>
        </p:txBody>
      </p:sp>
      <p:pic>
        <p:nvPicPr>
          <p:cNvPr id="8" name="Graphic 7" descr="Open folder outline">
            <a:extLst>
              <a:ext uri="{FF2B5EF4-FFF2-40B4-BE49-F238E27FC236}">
                <a16:creationId xmlns:a16="http://schemas.microsoft.com/office/drawing/2014/main" id="{B41D6855-0798-A9AE-6249-5AE017ACEEC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09080" y="1979359"/>
            <a:ext cx="914400" cy="914400"/>
          </a:xfrm>
          <a:prstGeom prst="rect">
            <a:avLst/>
          </a:prstGeom>
        </p:spPr>
      </p:pic>
      <p:pic>
        <p:nvPicPr>
          <p:cNvPr id="10" name="Graphic 9" descr="Document outline">
            <a:extLst>
              <a:ext uri="{FF2B5EF4-FFF2-40B4-BE49-F238E27FC236}">
                <a16:creationId xmlns:a16="http://schemas.microsoft.com/office/drawing/2014/main" id="{E1F1781F-CB9A-E02A-8C57-739959BC0B5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23480" y="2597729"/>
            <a:ext cx="914400" cy="914400"/>
          </a:xfrm>
          <a:prstGeom prst="rect">
            <a:avLst/>
          </a:prstGeom>
        </p:spPr>
      </p:pic>
      <p:pic>
        <p:nvPicPr>
          <p:cNvPr id="12" name="Graphic 11" descr="Document outline">
            <a:extLst>
              <a:ext uri="{FF2B5EF4-FFF2-40B4-BE49-F238E27FC236}">
                <a16:creationId xmlns:a16="http://schemas.microsoft.com/office/drawing/2014/main" id="{9854347C-DFE0-A43C-1457-2B846AFD869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27200" y="2635114"/>
            <a:ext cx="914400" cy="914400"/>
          </a:xfrm>
          <a:prstGeom prst="rect">
            <a:avLst/>
          </a:prstGeom>
        </p:spPr>
      </p:pic>
      <p:pic>
        <p:nvPicPr>
          <p:cNvPr id="14" name="Graphic 13" descr="Document outline">
            <a:extLst>
              <a:ext uri="{FF2B5EF4-FFF2-40B4-BE49-F238E27FC236}">
                <a16:creationId xmlns:a16="http://schemas.microsoft.com/office/drawing/2014/main" id="{073E50EA-79D7-127C-233A-9FACE1573A7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66760" y="2672499"/>
            <a:ext cx="914400" cy="914400"/>
          </a:xfrm>
          <a:prstGeom prst="rect">
            <a:avLst/>
          </a:prstGeom>
        </p:spPr>
      </p:pic>
      <p:pic>
        <p:nvPicPr>
          <p:cNvPr id="16" name="Graphic 15" descr="Document outline">
            <a:extLst>
              <a:ext uri="{FF2B5EF4-FFF2-40B4-BE49-F238E27FC236}">
                <a16:creationId xmlns:a16="http://schemas.microsoft.com/office/drawing/2014/main" id="{31C3DADF-A58C-C5D1-780C-3AF88CDB7F6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63460" y="4219362"/>
            <a:ext cx="914400" cy="914400"/>
          </a:xfrm>
          <a:prstGeom prst="rect">
            <a:avLst/>
          </a:prstGeom>
        </p:spPr>
      </p:pic>
      <p:pic>
        <p:nvPicPr>
          <p:cNvPr id="18" name="Graphic 17" descr="Open folder outline">
            <a:extLst>
              <a:ext uri="{FF2B5EF4-FFF2-40B4-BE49-F238E27FC236}">
                <a16:creationId xmlns:a16="http://schemas.microsoft.com/office/drawing/2014/main" id="{3663DE60-F91B-75FC-3E35-DCC6D86C85F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360160" y="3512129"/>
            <a:ext cx="914400" cy="914400"/>
          </a:xfrm>
          <a:prstGeom prst="rect">
            <a:avLst/>
          </a:prstGeom>
        </p:spPr>
      </p:pic>
      <p:pic>
        <p:nvPicPr>
          <p:cNvPr id="20" name="Graphic 19" descr="Document outline">
            <a:extLst>
              <a:ext uri="{FF2B5EF4-FFF2-40B4-BE49-F238E27FC236}">
                <a16:creationId xmlns:a16="http://schemas.microsoft.com/office/drawing/2014/main" id="{9049A9AD-83FD-D57B-B50D-3E8E1C287E7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66760" y="4256747"/>
            <a:ext cx="914400" cy="914400"/>
          </a:xfrm>
          <a:prstGeom prst="rect">
            <a:avLst/>
          </a:prstGeom>
        </p:spPr>
      </p:pic>
      <p:cxnSp>
        <p:nvCxnSpPr>
          <p:cNvPr id="22" name="Connector: Elbow 21">
            <a:extLst>
              <a:ext uri="{FF2B5EF4-FFF2-40B4-BE49-F238E27FC236}">
                <a16:creationId xmlns:a16="http://schemas.microsoft.com/office/drawing/2014/main" id="{D104920E-B3AB-28CF-A596-25493B37DD74}"/>
              </a:ext>
            </a:extLst>
          </p:cNvPr>
          <p:cNvCxnSpPr>
            <a:endCxn id="10" idx="1"/>
          </p:cNvCxnSpPr>
          <p:nvPr/>
        </p:nvCxnSpPr>
        <p:spPr>
          <a:xfrm>
            <a:off x="838200" y="2893759"/>
            <a:ext cx="485280" cy="161170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nector: Elbow 23">
            <a:extLst>
              <a:ext uri="{FF2B5EF4-FFF2-40B4-BE49-F238E27FC236}">
                <a16:creationId xmlns:a16="http://schemas.microsoft.com/office/drawing/2014/main" id="{939751B5-D188-2803-F878-38C4104975C0}"/>
              </a:ext>
            </a:extLst>
          </p:cNvPr>
          <p:cNvCxnSpPr>
            <a:endCxn id="18" idx="1"/>
          </p:cNvCxnSpPr>
          <p:nvPr/>
        </p:nvCxnSpPr>
        <p:spPr>
          <a:xfrm rot="16200000" flipH="1">
            <a:off x="561395" y="3170564"/>
            <a:ext cx="1075570" cy="521960"/>
          </a:xfrm>
          <a:prstGeom prst="bentConnector2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nector: Elbow 25">
            <a:extLst>
              <a:ext uri="{FF2B5EF4-FFF2-40B4-BE49-F238E27FC236}">
                <a16:creationId xmlns:a16="http://schemas.microsoft.com/office/drawing/2014/main" id="{28C54A55-31EA-A4C8-50EE-5F66482AC3FE}"/>
              </a:ext>
            </a:extLst>
          </p:cNvPr>
          <p:cNvCxnSpPr/>
          <p:nvPr/>
        </p:nvCxnSpPr>
        <p:spPr>
          <a:xfrm>
            <a:off x="1817360" y="4426529"/>
            <a:ext cx="392440" cy="287418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8CCA0E72-6A62-3ABF-1CA0-6393FA70223F}"/>
              </a:ext>
            </a:extLst>
          </p:cNvPr>
          <p:cNvSpPr txBox="1"/>
          <p:nvPr/>
        </p:nvSpPr>
        <p:spPr>
          <a:xfrm>
            <a:off x="1009817" y="1940979"/>
            <a:ext cx="569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dir1</a:t>
            </a:r>
            <a:endParaRPr lang="en-IL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D3C7DF1-F2B3-731D-350C-53F584CE7235}"/>
              </a:ext>
            </a:extLst>
          </p:cNvPr>
          <p:cNvSpPr txBox="1"/>
          <p:nvPr/>
        </p:nvSpPr>
        <p:spPr>
          <a:xfrm>
            <a:off x="2080156" y="3596189"/>
            <a:ext cx="569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dir2</a:t>
            </a:r>
            <a:endParaRPr lang="en-IL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DDBF280-2D06-D901-5918-1ECFE4EC17A5}"/>
              </a:ext>
            </a:extLst>
          </p:cNvPr>
          <p:cNvSpPr txBox="1"/>
          <p:nvPr/>
        </p:nvSpPr>
        <p:spPr>
          <a:xfrm>
            <a:off x="1579204" y="2364804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</a:t>
            </a:r>
            <a:endParaRPr lang="en-IL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0C0F963-BAD7-D06B-E51D-60FE39397077}"/>
              </a:ext>
            </a:extLst>
          </p:cNvPr>
          <p:cNvSpPr txBox="1"/>
          <p:nvPr/>
        </p:nvSpPr>
        <p:spPr>
          <a:xfrm>
            <a:off x="2288984" y="2374950"/>
            <a:ext cx="314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</a:t>
            </a:r>
            <a:endParaRPr lang="en-IL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DBB500B-0EA1-557E-C132-2FF57896B6BD}"/>
              </a:ext>
            </a:extLst>
          </p:cNvPr>
          <p:cNvSpPr txBox="1"/>
          <p:nvPr/>
        </p:nvSpPr>
        <p:spPr>
          <a:xfrm>
            <a:off x="3005176" y="2374950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</a:t>
            </a:r>
            <a:endParaRPr lang="en-IL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486FDE4-A38C-D984-4BF7-EA8DA2915D71}"/>
              </a:ext>
            </a:extLst>
          </p:cNvPr>
          <p:cNvSpPr txBox="1"/>
          <p:nvPr/>
        </p:nvSpPr>
        <p:spPr>
          <a:xfrm>
            <a:off x="2335033" y="3975519"/>
            <a:ext cx="314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</a:t>
            </a:r>
            <a:endParaRPr lang="en-IL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6407269-E240-0697-DE2E-42E283541185}"/>
              </a:ext>
            </a:extLst>
          </p:cNvPr>
          <p:cNvSpPr txBox="1"/>
          <p:nvPr/>
        </p:nvSpPr>
        <p:spPr>
          <a:xfrm>
            <a:off x="3038333" y="3975519"/>
            <a:ext cx="314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</a:t>
            </a:r>
            <a:endParaRPr lang="en-IL" dirty="0"/>
          </a:p>
        </p:txBody>
      </p:sp>
      <p:sp>
        <p:nvSpPr>
          <p:cNvPr id="39" name="Arrow: Right 38">
            <a:extLst>
              <a:ext uri="{FF2B5EF4-FFF2-40B4-BE49-F238E27FC236}">
                <a16:creationId xmlns:a16="http://schemas.microsoft.com/office/drawing/2014/main" id="{6D32956D-B8D6-8FB0-9268-EB42EEB56AB6}"/>
              </a:ext>
            </a:extLst>
          </p:cNvPr>
          <p:cNvSpPr/>
          <p:nvPr/>
        </p:nvSpPr>
        <p:spPr>
          <a:xfrm>
            <a:off x="4216400" y="2590800"/>
            <a:ext cx="2950920" cy="132556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D895358-B47D-1F0B-0AB8-5CFE09DFE10A}"/>
              </a:ext>
            </a:extLst>
          </p:cNvPr>
          <p:cNvSpPr txBox="1"/>
          <p:nvPr/>
        </p:nvSpPr>
        <p:spPr>
          <a:xfrm>
            <a:off x="4210040" y="2247428"/>
            <a:ext cx="23777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Compress and archive</a:t>
            </a:r>
            <a:endParaRPr lang="en-IL" dirty="0"/>
          </a:p>
        </p:txBody>
      </p:sp>
      <p:sp>
        <p:nvSpPr>
          <p:cNvPr id="41" name="Flowchart: Magnetic Disk 40">
            <a:extLst>
              <a:ext uri="{FF2B5EF4-FFF2-40B4-BE49-F238E27FC236}">
                <a16:creationId xmlns:a16="http://schemas.microsoft.com/office/drawing/2014/main" id="{7A917C68-FACF-1CDC-A578-4453ECF62B33}"/>
              </a:ext>
            </a:extLst>
          </p:cNvPr>
          <p:cNvSpPr/>
          <p:nvPr/>
        </p:nvSpPr>
        <p:spPr>
          <a:xfrm>
            <a:off x="8483600" y="4318000"/>
            <a:ext cx="2963333" cy="1651000"/>
          </a:xfrm>
          <a:prstGeom prst="flowChartMagneticDisk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Binary compressed data (Huffman, LZMA, etc.)</a:t>
            </a:r>
            <a:endParaRPr lang="en-IL" dirty="0">
              <a:solidFill>
                <a:schemeClr val="tx1"/>
              </a:solidFill>
            </a:endParaRPr>
          </a:p>
        </p:txBody>
      </p:sp>
      <p:pic>
        <p:nvPicPr>
          <p:cNvPr id="43" name="Graphic 42" descr="Document outline">
            <a:extLst>
              <a:ext uri="{FF2B5EF4-FFF2-40B4-BE49-F238E27FC236}">
                <a16:creationId xmlns:a16="http://schemas.microsoft.com/office/drawing/2014/main" id="{CE302FF8-52AC-677F-C01E-9B45A019849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25000" y="3201452"/>
            <a:ext cx="914400" cy="914400"/>
          </a:xfrm>
          <a:prstGeom prst="rect">
            <a:avLst/>
          </a:prstGeom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353506EC-2FC1-E1ED-9E9A-12583E0881FE}"/>
              </a:ext>
            </a:extLst>
          </p:cNvPr>
          <p:cNvSpPr txBox="1"/>
          <p:nvPr/>
        </p:nvSpPr>
        <p:spPr>
          <a:xfrm>
            <a:off x="8297332" y="2629972"/>
            <a:ext cx="33358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File and Directory Metadata</a:t>
            </a:r>
            <a:endParaRPr lang="en-IL" dirty="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D602B479-D7DF-8D1C-3679-30DF7503E85E}"/>
              </a:ext>
            </a:extLst>
          </p:cNvPr>
          <p:cNvSpPr/>
          <p:nvPr/>
        </p:nvSpPr>
        <p:spPr>
          <a:xfrm>
            <a:off x="8001000" y="2125645"/>
            <a:ext cx="3843867" cy="4063488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9D844BC5-3F84-BAD7-B022-7B814A9262B5}"/>
              </a:ext>
            </a:extLst>
          </p:cNvPr>
          <p:cNvSpPr txBox="1"/>
          <p:nvPr/>
        </p:nvSpPr>
        <p:spPr>
          <a:xfrm>
            <a:off x="8694423" y="1764778"/>
            <a:ext cx="26971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Archive.tar.gz / Archive.7z</a:t>
            </a:r>
            <a:endParaRPr lang="en-IL" dirty="0"/>
          </a:p>
        </p:txBody>
      </p:sp>
      <p:pic>
        <p:nvPicPr>
          <p:cNvPr id="48" name="Picture 47">
            <a:extLst>
              <a:ext uri="{FF2B5EF4-FFF2-40B4-BE49-F238E27FC236}">
                <a16:creationId xmlns:a16="http://schemas.microsoft.com/office/drawing/2014/main" id="{F828F7FF-62B2-1A88-ADC3-DD6C24BAEA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3666" y="2280529"/>
            <a:ext cx="5400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9941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F7FA11-37A5-9733-B56C-16F806BF0E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8800" y="365125"/>
            <a:ext cx="11480800" cy="1325563"/>
          </a:xfrm>
        </p:spPr>
        <p:txBody>
          <a:bodyPr>
            <a:normAutofit/>
          </a:bodyPr>
          <a:lstStyle/>
          <a:p>
            <a:r>
              <a:rPr lang="en-US" dirty="0"/>
              <a:t>A word about security:</a:t>
            </a:r>
            <a:br>
              <a:rPr lang="en-US" dirty="0"/>
            </a:br>
            <a:r>
              <a:rPr lang="en-US" dirty="0">
                <a:solidFill>
                  <a:srgbClr val="FF0000"/>
                </a:solidFill>
              </a:rPr>
              <a:t>How easy is it to find/construct tier collisions?</a:t>
            </a:r>
            <a:endParaRPr lang="en-IL" dirty="0">
              <a:solidFill>
                <a:srgbClr val="FF0000"/>
              </a:solidFill>
            </a:endParaRP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0B129AE7-FC8A-50FC-FD7B-4431C27C5D7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65056758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59667C-0BF9-41EF-80FE-BC130DDD30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L" dirty="0"/>
              <a:t>26 Aug 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83584B-15B2-D0DC-AC0F-9423A9A3FA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2026 ACM Symposium on Document Engineering (DocEng)</a:t>
            </a:r>
            <a:endParaRPr lang="en-IL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C3654B-7A86-FABD-045D-80AFDDAA5A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2C3AA-48B3-4FD8-8F8E-2CE0AA29F2FD}" type="slidenum">
              <a:rPr lang="en-IL" smtClean="0"/>
              <a:t>20</a:t>
            </a:fld>
            <a:endParaRPr lang="en-IL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22A87C7-E5DC-2C5D-6996-931A471B7646}"/>
              </a:ext>
            </a:extLst>
          </p:cNvPr>
          <p:cNvSpPr txBox="1"/>
          <p:nvPr/>
        </p:nvSpPr>
        <p:spPr>
          <a:xfrm>
            <a:off x="307277" y="3752695"/>
            <a:ext cx="8052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Easy</a:t>
            </a:r>
            <a:endParaRPr lang="en-IL" sz="24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D0347D9-E97C-B4A8-D034-DE5F2E97E607}"/>
              </a:ext>
            </a:extLst>
          </p:cNvPr>
          <p:cNvSpPr txBox="1"/>
          <p:nvPr/>
        </p:nvSpPr>
        <p:spPr>
          <a:xfrm>
            <a:off x="11089839" y="3395245"/>
            <a:ext cx="11021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Harder</a:t>
            </a:r>
            <a:endParaRPr lang="en-IL" sz="24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0D2AA95-362E-39FF-A729-6E6CB5E34936}"/>
              </a:ext>
            </a:extLst>
          </p:cNvPr>
          <p:cNvSpPr txBox="1"/>
          <p:nvPr/>
        </p:nvSpPr>
        <p:spPr>
          <a:xfrm>
            <a:off x="4902925" y="5436522"/>
            <a:ext cx="7145383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Target: Constructing a Core collision must be as hard as constructing a collision for the underlying hash algorithm</a:t>
            </a:r>
          </a:p>
          <a:p>
            <a:r>
              <a:rPr lang="en-US" dirty="0">
                <a:solidFill>
                  <a:srgbClr val="FF0000"/>
                </a:solidFill>
              </a:rPr>
              <a:t>(Work in progress)</a:t>
            </a:r>
            <a:endParaRPr lang="en-IL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076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909FA1-10FA-DE24-7EBE-E87E730E79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Performance analysis: Test Set</a:t>
            </a:r>
            <a:endParaRPr lang="en-IL" dirty="0"/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ED212F31-6184-A95F-1E02-33679F5DC86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13414678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5C8169-316B-D2AE-5F93-FFA928A29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L" dirty="0"/>
              <a:t>26 Aug 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952F12-D8B9-F042-0E7B-BA46C51E81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2026 ACM Symposium on Document Engineering (DocEng)</a:t>
            </a:r>
            <a:endParaRPr lang="en-IL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53E0D2-84F7-46CA-F156-2213C9569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2C3AA-48B3-4FD8-8F8E-2CE0AA29F2FD}" type="slidenum">
              <a:rPr lang="en-IL" smtClean="0"/>
              <a:t>21</a:t>
            </a:fld>
            <a:endParaRPr lang="en-IL" dirty="0"/>
          </a:p>
        </p:txBody>
      </p:sp>
    </p:spTree>
    <p:extLst>
      <p:ext uri="{BB962C8B-B14F-4D97-AF65-F5344CB8AC3E}">
        <p14:creationId xmlns:p14="http://schemas.microsoft.com/office/powerpoint/2010/main" val="37220725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067F3A-6799-6BE7-0D04-1CFF1CA715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Performance Analysis: Digest Size</a:t>
            </a:r>
            <a:endParaRPr lang="en-IL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A72440-1534-6D22-8A3A-BA7C0CC678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L" dirty="0"/>
              <a:t>26 Aug 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67E415-EC68-DCD6-B1AF-795778823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2026 ACM Symposium on Document Engineering (DocEng)</a:t>
            </a:r>
            <a:endParaRPr lang="en-IL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10500B-CDD3-B8AF-016E-B04B6CE058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2C3AA-48B3-4FD8-8F8E-2CE0AA29F2FD}" type="slidenum">
              <a:rPr lang="en-IL" smtClean="0"/>
              <a:t>22</a:t>
            </a:fld>
            <a:endParaRPr lang="en-IL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39E0C2D3-89EE-A0F6-F324-1F9E679945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13149" y="1329267"/>
            <a:ext cx="6965702" cy="4546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7716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9F0CFA-BA5A-10FE-5E88-815B1CDCB1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Performance Analysis: Runtime</a:t>
            </a:r>
            <a:endParaRPr lang="en-IL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4244C9AC-FD73-A111-37B8-AE57C16747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82356" y="1388533"/>
            <a:ext cx="10227288" cy="4967817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6678CB-96A3-B746-F5AB-DBEBA65D2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L" dirty="0"/>
              <a:t>26 Aug 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2E7A83-9B42-A506-7858-7037B81E88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2026 ACM Symposium on Document Engineering (DocEng)</a:t>
            </a:r>
            <a:endParaRPr lang="en-IL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5BE342-2C53-ACF3-A91E-A44110EE88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2C3AA-48B3-4FD8-8F8E-2CE0AA29F2FD}" type="slidenum">
              <a:rPr lang="en-IL" smtClean="0"/>
              <a:t>23</a:t>
            </a:fld>
            <a:endParaRPr lang="en-IL" dirty="0"/>
          </a:p>
        </p:txBody>
      </p:sp>
    </p:spTree>
    <p:extLst>
      <p:ext uri="{BB962C8B-B14F-4D97-AF65-F5344CB8AC3E}">
        <p14:creationId xmlns:p14="http://schemas.microsoft.com/office/powerpoint/2010/main" val="36540057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704C3F-A405-0361-706D-ECEE78E9EE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Future work</a:t>
            </a:r>
            <a:endParaRPr lang="en-IL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53BAE1E7-B56B-37E9-6855-B32E89F9D56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46780163"/>
              </p:ext>
            </p:extLst>
          </p:nvPr>
        </p:nvGraphicFramePr>
        <p:xfrm>
          <a:off x="313267" y="1845733"/>
          <a:ext cx="11590865" cy="43312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0B7068-BFD5-A011-A0C4-C65B6BE805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L" dirty="0"/>
              <a:t>26 Aug 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0E6AAF-C63B-34F6-06EC-61C5C79A30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2026 ACM Symposium on Document Engineering (DocEng)</a:t>
            </a:r>
            <a:endParaRPr lang="en-IL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87AAD2-183D-C844-D058-B69EC346A1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2C3AA-48B3-4FD8-8F8E-2CE0AA29F2FD}" type="slidenum">
              <a:rPr lang="en-IL" smtClean="0"/>
              <a:t>24</a:t>
            </a:fld>
            <a:endParaRPr lang="en-IL" dirty="0"/>
          </a:p>
        </p:txBody>
      </p:sp>
    </p:spTree>
    <p:extLst>
      <p:ext uri="{BB962C8B-B14F-4D97-AF65-F5344CB8AC3E}">
        <p14:creationId xmlns:p14="http://schemas.microsoft.com/office/powerpoint/2010/main" val="1667783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02FEEF-DA27-F179-FF94-CEA2944EE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 and Collaborations</a:t>
            </a:r>
            <a:endParaRPr lang="en-I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F334-06B9-0F4C-4E49-99410A14EA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We’d love to hear from you with ideas for integration, collaboration, or security analysis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Michael J. May</a:t>
            </a:r>
          </a:p>
          <a:p>
            <a:pPr marL="0" indent="0">
              <a:buNone/>
            </a:pPr>
            <a:r>
              <a:rPr lang="en-US" dirty="0">
                <a:hlinkClick r:id="rId2"/>
              </a:rPr>
              <a:t>mjmay@mx.kinneret.ac.il</a:t>
            </a:r>
            <a:endParaRPr lang="en-US" dirty="0"/>
          </a:p>
          <a:p>
            <a:pPr marL="0" indent="0">
              <a:buNone/>
            </a:pPr>
            <a:r>
              <a:rPr lang="en-IL" dirty="0"/>
              <a:t>https://mjmay-kinneret.github.io/</a:t>
            </a:r>
            <a:endParaRPr lang="en-US" dirty="0"/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D284C2-F6A4-6DF7-9F1F-21DE4EF54A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L" dirty="0"/>
              <a:t>26 Aug 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9D3606-E8A3-8BCD-E28E-91079B48C5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2026 ACM Symposium on Document Engineering (DocEng)</a:t>
            </a:r>
            <a:endParaRPr lang="en-IL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DAE06C-54B6-E893-106D-2B26820C59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2C3AA-48B3-4FD8-8F8E-2CE0AA29F2FD}" type="slidenum">
              <a:rPr lang="en-IL" smtClean="0"/>
              <a:t>25</a:t>
            </a:fld>
            <a:endParaRPr lang="en-IL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8A05443-8ED1-2528-A659-CFD35742D0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23401" y="3740150"/>
            <a:ext cx="2616200" cy="261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977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87DE1D-9CEE-EF92-9C30-1881E798E1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2E65BB-FF9D-EBB3-CEDB-829D26C0C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About Compressed Archives (Non-Solid)</a:t>
            </a:r>
            <a:endParaRPr lang="en-IL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6D51BC-F5D5-A4FA-97D8-B466937516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L" dirty="0"/>
              <a:t>26 Aug 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8A1546-1924-2034-CDF3-93BCB47D80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2026 ACM Symposium on Document Engineering (DocEng)</a:t>
            </a:r>
            <a:endParaRPr lang="en-IL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9A3688-FB3C-14C9-8134-B8F4DB577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2C3AA-48B3-4FD8-8F8E-2CE0AA29F2FD}" type="slidenum">
              <a:rPr lang="en-IL" smtClean="0"/>
              <a:t>3</a:t>
            </a:fld>
            <a:endParaRPr lang="en-IL" dirty="0"/>
          </a:p>
        </p:txBody>
      </p:sp>
      <p:pic>
        <p:nvPicPr>
          <p:cNvPr id="8" name="Graphic 7" descr="Open folder outline">
            <a:extLst>
              <a:ext uri="{FF2B5EF4-FFF2-40B4-BE49-F238E27FC236}">
                <a16:creationId xmlns:a16="http://schemas.microsoft.com/office/drawing/2014/main" id="{AFDB3EB6-F88E-6E93-115B-7E7F6E62E80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09080" y="1979359"/>
            <a:ext cx="914400" cy="914400"/>
          </a:xfrm>
          <a:prstGeom prst="rect">
            <a:avLst/>
          </a:prstGeom>
        </p:spPr>
      </p:pic>
      <p:pic>
        <p:nvPicPr>
          <p:cNvPr id="10" name="Graphic 9" descr="Document outline">
            <a:extLst>
              <a:ext uri="{FF2B5EF4-FFF2-40B4-BE49-F238E27FC236}">
                <a16:creationId xmlns:a16="http://schemas.microsoft.com/office/drawing/2014/main" id="{3D1F29CD-0CC5-E54C-C861-2DC05063B6D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23480" y="2597729"/>
            <a:ext cx="914400" cy="914400"/>
          </a:xfrm>
          <a:prstGeom prst="rect">
            <a:avLst/>
          </a:prstGeom>
        </p:spPr>
      </p:pic>
      <p:pic>
        <p:nvPicPr>
          <p:cNvPr id="12" name="Graphic 11" descr="Document outline">
            <a:extLst>
              <a:ext uri="{FF2B5EF4-FFF2-40B4-BE49-F238E27FC236}">
                <a16:creationId xmlns:a16="http://schemas.microsoft.com/office/drawing/2014/main" id="{53ECD9FD-202C-5320-1F52-83FE614562F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27200" y="2635114"/>
            <a:ext cx="914400" cy="914400"/>
          </a:xfrm>
          <a:prstGeom prst="rect">
            <a:avLst/>
          </a:prstGeom>
        </p:spPr>
      </p:pic>
      <p:pic>
        <p:nvPicPr>
          <p:cNvPr id="14" name="Graphic 13" descr="Document outline">
            <a:extLst>
              <a:ext uri="{FF2B5EF4-FFF2-40B4-BE49-F238E27FC236}">
                <a16:creationId xmlns:a16="http://schemas.microsoft.com/office/drawing/2014/main" id="{5AF57ABC-A88C-1184-056C-E8ACA14BB5D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66760" y="2672499"/>
            <a:ext cx="914400" cy="914400"/>
          </a:xfrm>
          <a:prstGeom prst="rect">
            <a:avLst/>
          </a:prstGeom>
        </p:spPr>
      </p:pic>
      <p:pic>
        <p:nvPicPr>
          <p:cNvPr id="16" name="Graphic 15" descr="Document outline">
            <a:extLst>
              <a:ext uri="{FF2B5EF4-FFF2-40B4-BE49-F238E27FC236}">
                <a16:creationId xmlns:a16="http://schemas.microsoft.com/office/drawing/2014/main" id="{36545482-A90A-6653-2DB7-D78F9F41798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63460" y="4219362"/>
            <a:ext cx="914400" cy="914400"/>
          </a:xfrm>
          <a:prstGeom prst="rect">
            <a:avLst/>
          </a:prstGeom>
        </p:spPr>
      </p:pic>
      <p:pic>
        <p:nvPicPr>
          <p:cNvPr id="18" name="Graphic 17" descr="Open folder outline">
            <a:extLst>
              <a:ext uri="{FF2B5EF4-FFF2-40B4-BE49-F238E27FC236}">
                <a16:creationId xmlns:a16="http://schemas.microsoft.com/office/drawing/2014/main" id="{A1EA37F8-71A2-7A46-F874-8C3A18DF699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360160" y="3512129"/>
            <a:ext cx="914400" cy="914400"/>
          </a:xfrm>
          <a:prstGeom prst="rect">
            <a:avLst/>
          </a:prstGeom>
        </p:spPr>
      </p:pic>
      <p:pic>
        <p:nvPicPr>
          <p:cNvPr id="20" name="Graphic 19" descr="Document outline">
            <a:extLst>
              <a:ext uri="{FF2B5EF4-FFF2-40B4-BE49-F238E27FC236}">
                <a16:creationId xmlns:a16="http://schemas.microsoft.com/office/drawing/2014/main" id="{524B437F-3429-51AE-4DDD-5A9031A0A8E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66760" y="4256747"/>
            <a:ext cx="914400" cy="914400"/>
          </a:xfrm>
          <a:prstGeom prst="rect">
            <a:avLst/>
          </a:prstGeom>
        </p:spPr>
      </p:pic>
      <p:cxnSp>
        <p:nvCxnSpPr>
          <p:cNvPr id="22" name="Connector: Elbow 21">
            <a:extLst>
              <a:ext uri="{FF2B5EF4-FFF2-40B4-BE49-F238E27FC236}">
                <a16:creationId xmlns:a16="http://schemas.microsoft.com/office/drawing/2014/main" id="{2C8A887B-6B88-6CDE-381F-5E267F8561E3}"/>
              </a:ext>
            </a:extLst>
          </p:cNvPr>
          <p:cNvCxnSpPr>
            <a:endCxn id="10" idx="1"/>
          </p:cNvCxnSpPr>
          <p:nvPr/>
        </p:nvCxnSpPr>
        <p:spPr>
          <a:xfrm>
            <a:off x="838200" y="2893759"/>
            <a:ext cx="485280" cy="161170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nector: Elbow 23">
            <a:extLst>
              <a:ext uri="{FF2B5EF4-FFF2-40B4-BE49-F238E27FC236}">
                <a16:creationId xmlns:a16="http://schemas.microsoft.com/office/drawing/2014/main" id="{10419EB8-6ED5-FF50-98D9-3F710DDA2C1F}"/>
              </a:ext>
            </a:extLst>
          </p:cNvPr>
          <p:cNvCxnSpPr>
            <a:endCxn id="18" idx="1"/>
          </p:cNvCxnSpPr>
          <p:nvPr/>
        </p:nvCxnSpPr>
        <p:spPr>
          <a:xfrm rot="16200000" flipH="1">
            <a:off x="561395" y="3170564"/>
            <a:ext cx="1075570" cy="521960"/>
          </a:xfrm>
          <a:prstGeom prst="bentConnector2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nector: Elbow 25">
            <a:extLst>
              <a:ext uri="{FF2B5EF4-FFF2-40B4-BE49-F238E27FC236}">
                <a16:creationId xmlns:a16="http://schemas.microsoft.com/office/drawing/2014/main" id="{B1C53BC7-791D-C0EA-F64F-5F8720981E97}"/>
              </a:ext>
            </a:extLst>
          </p:cNvPr>
          <p:cNvCxnSpPr/>
          <p:nvPr/>
        </p:nvCxnSpPr>
        <p:spPr>
          <a:xfrm>
            <a:off x="1817360" y="4426529"/>
            <a:ext cx="392440" cy="287418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73B47F50-BB9F-5A1A-47DD-740139B01EB7}"/>
              </a:ext>
            </a:extLst>
          </p:cNvPr>
          <p:cNvSpPr txBox="1"/>
          <p:nvPr/>
        </p:nvSpPr>
        <p:spPr>
          <a:xfrm>
            <a:off x="1009817" y="1940979"/>
            <a:ext cx="569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dir1</a:t>
            </a:r>
            <a:endParaRPr lang="en-IL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7BE3690-0EBF-EB78-FCBA-D6CAA2820ADD}"/>
              </a:ext>
            </a:extLst>
          </p:cNvPr>
          <p:cNvSpPr txBox="1"/>
          <p:nvPr/>
        </p:nvSpPr>
        <p:spPr>
          <a:xfrm>
            <a:off x="2080156" y="3596189"/>
            <a:ext cx="569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dir2</a:t>
            </a:r>
            <a:endParaRPr lang="en-IL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61D869E-9732-DF12-1091-BC0936F97993}"/>
              </a:ext>
            </a:extLst>
          </p:cNvPr>
          <p:cNvSpPr txBox="1"/>
          <p:nvPr/>
        </p:nvSpPr>
        <p:spPr>
          <a:xfrm>
            <a:off x="1579204" y="2364804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</a:t>
            </a:r>
            <a:endParaRPr lang="en-IL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D38FA75-3EC9-9143-3C6A-1ADB5AB62662}"/>
              </a:ext>
            </a:extLst>
          </p:cNvPr>
          <p:cNvSpPr txBox="1"/>
          <p:nvPr/>
        </p:nvSpPr>
        <p:spPr>
          <a:xfrm>
            <a:off x="2288984" y="2374950"/>
            <a:ext cx="314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</a:t>
            </a:r>
            <a:endParaRPr lang="en-IL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4901FDF-12E0-0143-A0F4-037EC93366C4}"/>
              </a:ext>
            </a:extLst>
          </p:cNvPr>
          <p:cNvSpPr txBox="1"/>
          <p:nvPr/>
        </p:nvSpPr>
        <p:spPr>
          <a:xfrm>
            <a:off x="3005176" y="2374950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</a:t>
            </a:r>
            <a:endParaRPr lang="en-IL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38DB82A-2C2B-4146-6ED6-9CC0CBF94127}"/>
              </a:ext>
            </a:extLst>
          </p:cNvPr>
          <p:cNvSpPr txBox="1"/>
          <p:nvPr/>
        </p:nvSpPr>
        <p:spPr>
          <a:xfrm>
            <a:off x="2335033" y="3975519"/>
            <a:ext cx="314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</a:t>
            </a:r>
            <a:endParaRPr lang="en-IL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7F079F8-9B07-5877-C4AB-F9DCA0EA3490}"/>
              </a:ext>
            </a:extLst>
          </p:cNvPr>
          <p:cNvSpPr txBox="1"/>
          <p:nvPr/>
        </p:nvSpPr>
        <p:spPr>
          <a:xfrm>
            <a:off x="3038333" y="3975519"/>
            <a:ext cx="314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</a:t>
            </a:r>
            <a:endParaRPr lang="en-IL" dirty="0"/>
          </a:p>
        </p:txBody>
      </p:sp>
      <p:sp>
        <p:nvSpPr>
          <p:cNvPr id="39" name="Arrow: Right 38">
            <a:extLst>
              <a:ext uri="{FF2B5EF4-FFF2-40B4-BE49-F238E27FC236}">
                <a16:creationId xmlns:a16="http://schemas.microsoft.com/office/drawing/2014/main" id="{AEC5569D-9CD3-3EFC-8A68-5961D02E8E70}"/>
              </a:ext>
            </a:extLst>
          </p:cNvPr>
          <p:cNvSpPr/>
          <p:nvPr/>
        </p:nvSpPr>
        <p:spPr>
          <a:xfrm>
            <a:off x="4216400" y="2590800"/>
            <a:ext cx="2950920" cy="132556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637B5F1-B5B5-1491-8897-69A25AD280CE}"/>
              </a:ext>
            </a:extLst>
          </p:cNvPr>
          <p:cNvSpPr txBox="1"/>
          <p:nvPr/>
        </p:nvSpPr>
        <p:spPr>
          <a:xfrm>
            <a:off x="4210040" y="2247428"/>
            <a:ext cx="23777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Compress and archive</a:t>
            </a:r>
            <a:endParaRPr lang="en-IL" dirty="0"/>
          </a:p>
        </p:txBody>
      </p:sp>
      <p:pic>
        <p:nvPicPr>
          <p:cNvPr id="43" name="Graphic 42" descr="Document outline">
            <a:extLst>
              <a:ext uri="{FF2B5EF4-FFF2-40B4-BE49-F238E27FC236}">
                <a16:creationId xmlns:a16="http://schemas.microsoft.com/office/drawing/2014/main" id="{68C6461D-7CC6-7FFB-C7A0-DBFA06C4BC8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01000" y="2616036"/>
            <a:ext cx="914400" cy="914400"/>
          </a:xfrm>
          <a:prstGeom prst="rect">
            <a:avLst/>
          </a:prstGeom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3030AB69-1AB4-B931-EB66-834B3AF7F736}"/>
              </a:ext>
            </a:extLst>
          </p:cNvPr>
          <p:cNvSpPr txBox="1"/>
          <p:nvPr/>
        </p:nvSpPr>
        <p:spPr>
          <a:xfrm>
            <a:off x="8065532" y="2230378"/>
            <a:ext cx="33358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File and Directory Metadata</a:t>
            </a:r>
            <a:endParaRPr lang="en-IL" dirty="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5D3D8630-C800-C46E-8257-743D259E68B8}"/>
              </a:ext>
            </a:extLst>
          </p:cNvPr>
          <p:cNvSpPr/>
          <p:nvPr/>
        </p:nvSpPr>
        <p:spPr>
          <a:xfrm>
            <a:off x="8001000" y="2125645"/>
            <a:ext cx="3843867" cy="4063488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1DA1869-7BBA-D9CC-9A63-EA410616C92E}"/>
              </a:ext>
            </a:extLst>
          </p:cNvPr>
          <p:cNvSpPr txBox="1"/>
          <p:nvPr/>
        </p:nvSpPr>
        <p:spPr>
          <a:xfrm>
            <a:off x="9266920" y="1756313"/>
            <a:ext cx="1312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Archive.zip</a:t>
            </a:r>
            <a:endParaRPr lang="en-IL" dirty="0"/>
          </a:p>
        </p:txBody>
      </p:sp>
      <p:sp>
        <p:nvSpPr>
          <p:cNvPr id="7" name="Flowchart: Magnetic Disk 6">
            <a:extLst>
              <a:ext uri="{FF2B5EF4-FFF2-40B4-BE49-F238E27FC236}">
                <a16:creationId xmlns:a16="http://schemas.microsoft.com/office/drawing/2014/main" id="{56B0E292-3910-E1B0-E271-101603CFC116}"/>
              </a:ext>
            </a:extLst>
          </p:cNvPr>
          <p:cNvSpPr/>
          <p:nvPr/>
        </p:nvSpPr>
        <p:spPr>
          <a:xfrm>
            <a:off x="8829967" y="2790132"/>
            <a:ext cx="2963333" cy="566208"/>
          </a:xfrm>
          <a:prstGeom prst="flowChartMagneticDisk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Binary compressed data</a:t>
            </a:r>
            <a:endParaRPr lang="en-IL" dirty="0">
              <a:solidFill>
                <a:schemeClr val="tx1"/>
              </a:solidFill>
            </a:endParaRPr>
          </a:p>
        </p:txBody>
      </p:sp>
      <p:pic>
        <p:nvPicPr>
          <p:cNvPr id="11" name="Graphic 10" descr="Document outline">
            <a:extLst>
              <a:ext uri="{FF2B5EF4-FFF2-40B4-BE49-F238E27FC236}">
                <a16:creationId xmlns:a16="http://schemas.microsoft.com/office/drawing/2014/main" id="{749147D6-9C1D-62A8-F7E7-161D199ABAA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17928" y="3445771"/>
            <a:ext cx="914400" cy="914400"/>
          </a:xfrm>
          <a:prstGeom prst="rect">
            <a:avLst/>
          </a:prstGeom>
        </p:spPr>
      </p:pic>
      <p:sp>
        <p:nvSpPr>
          <p:cNvPr id="15" name="Flowchart: Magnetic Disk 14">
            <a:extLst>
              <a:ext uri="{FF2B5EF4-FFF2-40B4-BE49-F238E27FC236}">
                <a16:creationId xmlns:a16="http://schemas.microsoft.com/office/drawing/2014/main" id="{3F347C5F-EE98-76E3-5F32-6E4AF5EB9888}"/>
              </a:ext>
            </a:extLst>
          </p:cNvPr>
          <p:cNvSpPr/>
          <p:nvPr/>
        </p:nvSpPr>
        <p:spPr>
          <a:xfrm>
            <a:off x="8846895" y="3619867"/>
            <a:ext cx="2963333" cy="566208"/>
          </a:xfrm>
          <a:prstGeom prst="flowChartMagneticDisk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Binary compressed data</a:t>
            </a:r>
            <a:endParaRPr lang="en-IL" dirty="0">
              <a:solidFill>
                <a:schemeClr val="tx1"/>
              </a:solidFill>
            </a:endParaRPr>
          </a:p>
        </p:txBody>
      </p:sp>
      <p:pic>
        <p:nvPicPr>
          <p:cNvPr id="19" name="Graphic 18" descr="Document outline">
            <a:extLst>
              <a:ext uri="{FF2B5EF4-FFF2-40B4-BE49-F238E27FC236}">
                <a16:creationId xmlns:a16="http://schemas.microsoft.com/office/drawing/2014/main" id="{C46B46CA-FC60-5C65-E7E2-1A190F5BF05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17927" y="4385572"/>
            <a:ext cx="914400" cy="914400"/>
          </a:xfrm>
          <a:prstGeom prst="rect">
            <a:avLst/>
          </a:prstGeom>
        </p:spPr>
      </p:pic>
      <p:sp>
        <p:nvSpPr>
          <p:cNvPr id="23" name="Flowchart: Magnetic Disk 22">
            <a:extLst>
              <a:ext uri="{FF2B5EF4-FFF2-40B4-BE49-F238E27FC236}">
                <a16:creationId xmlns:a16="http://schemas.microsoft.com/office/drawing/2014/main" id="{6AC797A7-6E74-E277-6215-64F133FF79E7}"/>
              </a:ext>
            </a:extLst>
          </p:cNvPr>
          <p:cNvSpPr/>
          <p:nvPr/>
        </p:nvSpPr>
        <p:spPr>
          <a:xfrm>
            <a:off x="8846894" y="4559668"/>
            <a:ext cx="2963333" cy="566208"/>
          </a:xfrm>
          <a:prstGeom prst="flowChartMagneticDisk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Binary compressed data</a:t>
            </a:r>
            <a:endParaRPr lang="en-IL" dirty="0">
              <a:solidFill>
                <a:schemeClr val="tx1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A8F54A2-5B91-2677-6976-EABAF46F566B}"/>
              </a:ext>
            </a:extLst>
          </p:cNvPr>
          <p:cNvSpPr txBox="1"/>
          <p:nvPr/>
        </p:nvSpPr>
        <p:spPr>
          <a:xfrm>
            <a:off x="8153400" y="5467189"/>
            <a:ext cx="381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  <a:endParaRPr lang="en-IL" dirty="0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0D2F3327-C37E-4261-40FB-26C87CBE40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3666" y="2280529"/>
            <a:ext cx="5400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1045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AC1992-5472-E240-19C3-FF1C749320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132" y="365125"/>
            <a:ext cx="10515600" cy="1325563"/>
          </a:xfrm>
        </p:spPr>
        <p:txBody>
          <a:bodyPr/>
          <a:lstStyle/>
          <a:p>
            <a:r>
              <a:rPr lang="en-US" dirty="0"/>
              <a:t>Compression and Archives Are Everywhere</a:t>
            </a:r>
            <a:endParaRPr lang="en-IL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30338291-1146-8077-6B4D-061F0DCEB6A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82844644"/>
              </p:ext>
            </p:extLst>
          </p:nvPr>
        </p:nvGraphicFramePr>
        <p:xfrm>
          <a:off x="110067" y="1422400"/>
          <a:ext cx="11904133" cy="4754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04B606-2791-64C8-BD60-F7E05B9E65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L" dirty="0"/>
              <a:t>26 Aug 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19DC7A-EB96-877C-759E-45B7F44935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2026 ACM Symposium on Document Engineering (DocEng)</a:t>
            </a:r>
            <a:endParaRPr lang="en-IL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4EE1A0-B29D-3ED1-A865-0433DEE81D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2C3AA-48B3-4FD8-8F8E-2CE0AA29F2FD}" type="slidenum">
              <a:rPr lang="en-IL" smtClean="0"/>
              <a:t>4</a:t>
            </a:fld>
            <a:endParaRPr lang="en-IL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D1E9BF6-9D6D-6238-9B8F-B9541E6FB38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3799" y="757906"/>
            <a:ext cx="5400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22686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35FDC2-457E-CDB9-9D9D-91B649C5D9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067" y="255059"/>
            <a:ext cx="10515600" cy="1325563"/>
          </a:xfrm>
        </p:spPr>
        <p:txBody>
          <a:bodyPr/>
          <a:lstStyle/>
          <a:p>
            <a:r>
              <a:rPr lang="en-US" dirty="0"/>
              <a:t>Related work</a:t>
            </a:r>
            <a:endParaRPr lang="en-I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B6F941-DEE4-F98F-CCA3-E5F117FFB2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7067" y="1371600"/>
            <a:ext cx="11819466" cy="4805363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20000"/>
              </a:lnSpc>
            </a:pPr>
            <a:r>
              <a:rPr lang="en-US" dirty="0"/>
              <a:t>Compression techniques: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Compression only: DEFLATE </a:t>
            </a:r>
            <a:r>
              <a:rPr lang="en-US" sz="1600" dirty="0"/>
              <a:t>(Deutsch, 1996)</a:t>
            </a:r>
            <a:r>
              <a:rPr lang="en-US" dirty="0"/>
              <a:t>, zStandard </a:t>
            </a:r>
            <a:r>
              <a:rPr lang="en-US" sz="1600" dirty="0"/>
              <a:t>(Collet and Broukhis, 2018)</a:t>
            </a:r>
            <a:r>
              <a:rPr lang="en-US" dirty="0"/>
              <a:t>, LZMA </a:t>
            </a:r>
            <a:r>
              <a:rPr lang="en-US" sz="1600" dirty="0"/>
              <a:t>(Pavlov, 2024)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Archive compression: ZIP </a:t>
            </a:r>
            <a:r>
              <a:rPr lang="en-US" sz="1600" dirty="0"/>
              <a:t>(PKWARE, 2022)</a:t>
            </a:r>
            <a:r>
              <a:rPr lang="en-US" dirty="0"/>
              <a:t>, 7ZIP </a:t>
            </a:r>
            <a:r>
              <a:rPr lang="en-US" sz="1600" dirty="0"/>
              <a:t>(Pavlov, 2025)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Layered Compression: TAR/GZ, TAR/XZ</a:t>
            </a:r>
          </a:p>
          <a:p>
            <a:pPr>
              <a:lnSpc>
                <a:spcPct val="120000"/>
              </a:lnSpc>
            </a:pPr>
            <a:r>
              <a:rPr lang="en-US" dirty="0"/>
              <a:t>Differencing compressed archives: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Delta++ </a:t>
            </a:r>
            <a:r>
              <a:rPr lang="en-US" sz="1600" dirty="0"/>
              <a:t>(Samteladze and Christiansen, 2014)</a:t>
            </a:r>
            <a:r>
              <a:rPr lang="en-US" dirty="0"/>
              <a:t>, Donag </a:t>
            </a:r>
            <a:r>
              <a:rPr lang="en-US" sz="1500" dirty="0"/>
              <a:t>(May, 2022)</a:t>
            </a:r>
            <a:r>
              <a:rPr lang="en-US" dirty="0"/>
              <a:t>, Diffoscope </a:t>
            </a:r>
            <a:r>
              <a:rPr lang="en-US" sz="1500" dirty="0"/>
              <a:t>(Lamb and  Zacchiroli, 2022)</a:t>
            </a:r>
          </a:p>
          <a:p>
            <a:pPr>
              <a:lnSpc>
                <a:spcPct val="120000"/>
              </a:lnSpc>
            </a:pPr>
            <a:r>
              <a:rPr lang="en-US" dirty="0"/>
              <a:t>Canonicalization: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Canonical XML </a:t>
            </a:r>
            <a:r>
              <a:rPr lang="en-US" sz="1500" dirty="0"/>
              <a:t>(Boyer, Marcy, Datta, and Hirsch, 2013)</a:t>
            </a:r>
          </a:p>
          <a:p>
            <a:pPr>
              <a:lnSpc>
                <a:spcPct val="120000"/>
              </a:lnSpc>
            </a:pPr>
            <a:r>
              <a:rPr lang="en-US" dirty="0"/>
              <a:t>File byte and block level similarity forensic tools: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ssdeep </a:t>
            </a:r>
            <a:r>
              <a:rPr lang="en-US" sz="1500" dirty="0"/>
              <a:t>(Kornblum, 2006)</a:t>
            </a:r>
            <a:r>
              <a:rPr lang="en-US" dirty="0"/>
              <a:t>, tlsh </a:t>
            </a:r>
            <a:r>
              <a:rPr lang="en-US" sz="1500" dirty="0"/>
              <a:t>(Oliver, Cheng, and Chen, 2013)</a:t>
            </a:r>
            <a:r>
              <a:rPr lang="en-US" dirty="0"/>
              <a:t>, lzjd </a:t>
            </a:r>
            <a:r>
              <a:rPr lang="en-US" sz="1500" dirty="0"/>
              <a:t>(Raff and Nicholas, 2018)</a:t>
            </a:r>
          </a:p>
          <a:p>
            <a:pPr>
              <a:lnSpc>
                <a:spcPct val="120000"/>
              </a:lnSpc>
            </a:pPr>
            <a:endParaRPr lang="en-US" dirty="0"/>
          </a:p>
          <a:p>
            <a:pPr lvl="1">
              <a:lnSpc>
                <a:spcPct val="120000"/>
              </a:lnSpc>
            </a:pPr>
            <a:endParaRPr lang="en-US" dirty="0"/>
          </a:p>
          <a:p>
            <a:pPr lvl="1">
              <a:lnSpc>
                <a:spcPct val="120000"/>
              </a:lnSpc>
            </a:pPr>
            <a:endParaRPr lang="en-US" dirty="0"/>
          </a:p>
          <a:p>
            <a:pPr>
              <a:lnSpc>
                <a:spcPct val="120000"/>
              </a:lnSpc>
            </a:pP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96A25E-40E0-3450-E775-F465D16303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L" dirty="0"/>
              <a:t>26 Aug 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60B99F-680C-FC5C-8DDD-8E45B460F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2026 ACM Symposium on Document Engineering (DocEng)</a:t>
            </a:r>
            <a:endParaRPr lang="en-IL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5BD14B-A7B0-83BD-3A50-2D40D8A9F1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2C3AA-48B3-4FD8-8F8E-2CE0AA29F2FD}" type="slidenum">
              <a:rPr lang="en-IL" smtClean="0"/>
              <a:t>5</a:t>
            </a:fld>
            <a:endParaRPr lang="en-IL" dirty="0"/>
          </a:p>
        </p:txBody>
      </p:sp>
    </p:spTree>
    <p:extLst>
      <p:ext uri="{BB962C8B-B14F-4D97-AF65-F5344CB8AC3E}">
        <p14:creationId xmlns:p14="http://schemas.microsoft.com/office/powerpoint/2010/main" val="9220373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308215-0436-A011-8A01-630E2F8041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6525"/>
            <a:ext cx="10515600" cy="6040438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US" sz="6600" dirty="0"/>
              <a:t>Compressing data saves </a:t>
            </a:r>
            <a:r>
              <a:rPr lang="en-US" sz="6600" dirty="0">
                <a:solidFill>
                  <a:srgbClr val="FF0000"/>
                </a:solidFill>
              </a:rPr>
              <a:t>space and bandwidth </a:t>
            </a:r>
            <a:br>
              <a:rPr lang="en-US" sz="6600" dirty="0">
                <a:solidFill>
                  <a:srgbClr val="FF0000"/>
                </a:solidFill>
              </a:rPr>
            </a:br>
            <a:r>
              <a:rPr lang="en-US" sz="6600" dirty="0"/>
              <a:t>at the cost of</a:t>
            </a:r>
            <a:br>
              <a:rPr lang="en-US" sz="6600" dirty="0"/>
            </a:br>
            <a:r>
              <a:rPr lang="en-US" sz="66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compute cycles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1F18DD-1FBE-ACE9-E98C-7393ACA4A4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L" dirty="0"/>
              <a:t>26 Aug 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5F0FC9-0F18-97E5-0DCB-E7817C953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2026 ACM Symposium on Document Engineering (DocEng)</a:t>
            </a:r>
            <a:endParaRPr lang="en-IL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FC7E5F-551F-B387-FCE2-B58C45A48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2C3AA-48B3-4FD8-8F8E-2CE0AA29F2FD}" type="slidenum">
              <a:rPr lang="en-IL" smtClean="0"/>
              <a:t>6</a:t>
            </a:fld>
            <a:endParaRPr lang="en-IL" dirty="0"/>
          </a:p>
        </p:txBody>
      </p:sp>
    </p:spTree>
    <p:extLst>
      <p:ext uri="{BB962C8B-B14F-4D97-AF65-F5344CB8AC3E}">
        <p14:creationId xmlns:p14="http://schemas.microsoft.com/office/powerpoint/2010/main" val="17263731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746ABF-CA79-63E8-F7DA-DF0AC19590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Compressed Archives are Seen as Files,</a:t>
            </a:r>
            <a:br>
              <a:rPr lang="en-US" dirty="0"/>
            </a:br>
            <a:r>
              <a:rPr lang="en-US" dirty="0"/>
              <a:t>Not File Systems</a:t>
            </a:r>
            <a:endParaRPr lang="en-IL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BFB20A2C-C2D7-C775-80AD-849536D3E40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5579729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D615A9-5F5D-D219-0048-9A4C472CEF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L" dirty="0"/>
              <a:t>26 Aug 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05AAD1-0E9F-9C7A-288F-1DFED45460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2026 ACM Symposium on Document Engineering (DocEng)</a:t>
            </a:r>
            <a:endParaRPr lang="en-IL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D77591-11B3-641B-428C-715EA9E8C9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2C3AA-48B3-4FD8-8F8E-2CE0AA29F2FD}" type="slidenum">
              <a:rPr lang="en-IL" smtClean="0"/>
              <a:t>7</a:t>
            </a:fld>
            <a:endParaRPr lang="en-IL" dirty="0"/>
          </a:p>
        </p:txBody>
      </p:sp>
    </p:spTree>
    <p:extLst>
      <p:ext uri="{BB962C8B-B14F-4D97-AF65-F5344CB8AC3E}">
        <p14:creationId xmlns:p14="http://schemas.microsoft.com/office/powerpoint/2010/main" val="7150612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0F2EF5-CBAB-7A55-3E3B-381C915EF1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Goals of canonical digests for compressed archives</a:t>
            </a:r>
            <a:endParaRPr lang="en-IL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2865955C-ECB5-8BD9-90DB-57B0755D4B4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42645418"/>
              </p:ext>
            </p:extLst>
          </p:nvPr>
        </p:nvGraphicFramePr>
        <p:xfrm>
          <a:off x="143933" y="1690688"/>
          <a:ext cx="11980334" cy="5167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CA6B8A-C9AF-DB30-4174-83D11434E2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L" dirty="0"/>
              <a:t>26 Aug 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32B2F5-6994-3167-C474-6B935FEF38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2026 ACM Symposium on Document Engineering (DocEng)</a:t>
            </a:r>
            <a:endParaRPr lang="en-IL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583C76-CFAB-C9A9-799D-66B355D0FC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2C3AA-48B3-4FD8-8F8E-2CE0AA29F2FD}" type="slidenum">
              <a:rPr lang="en-IL" smtClean="0"/>
              <a:t>8</a:t>
            </a:fld>
            <a:endParaRPr lang="en-IL" dirty="0"/>
          </a:p>
        </p:txBody>
      </p:sp>
    </p:spTree>
    <p:extLst>
      <p:ext uri="{BB962C8B-B14F-4D97-AF65-F5344CB8AC3E}">
        <p14:creationId xmlns:p14="http://schemas.microsoft.com/office/powerpoint/2010/main" val="30610962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026F8E-7DB8-B9F4-9C84-CB2B94761A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is this tricky?</a:t>
            </a:r>
            <a:endParaRPr lang="en-IL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0E56CE-4108-CAD6-3516-A914C97051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L" dirty="0"/>
              <a:t>26 Aug 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1DBA9D-C1A2-79D9-0799-C307D5BA00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2026 ACM Symposium on Document Engineering (DocEng)</a:t>
            </a:r>
            <a:endParaRPr lang="en-IL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1BA161-0548-256D-F50B-D70641AD58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2C3AA-48B3-4FD8-8F8E-2CE0AA29F2FD}" type="slidenum">
              <a:rPr lang="en-IL" smtClean="0"/>
              <a:t>9</a:t>
            </a:fld>
            <a:endParaRPr lang="en-IL" dirty="0"/>
          </a:p>
        </p:txBody>
      </p:sp>
      <p:graphicFrame>
        <p:nvGraphicFramePr>
          <p:cNvPr id="10" name="Content Placeholder 9">
            <a:extLst>
              <a:ext uri="{FF2B5EF4-FFF2-40B4-BE49-F238E27FC236}">
                <a16:creationId xmlns:a16="http://schemas.microsoft.com/office/drawing/2014/main" id="{2F4DAEFA-218C-633C-5FC1-E96FC9982CC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48458080"/>
              </p:ext>
            </p:extLst>
          </p:nvPr>
        </p:nvGraphicFramePr>
        <p:xfrm>
          <a:off x="262467" y="1473200"/>
          <a:ext cx="11709400" cy="47037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985923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750</TotalTime>
  <Words>1711</Words>
  <Application>Microsoft Office PowerPoint</Application>
  <PresentationFormat>Widescreen</PresentationFormat>
  <Paragraphs>313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1" baseType="lpstr">
      <vt:lpstr>Aptos</vt:lpstr>
      <vt:lpstr>Aptos Display</vt:lpstr>
      <vt:lpstr>Arial</vt:lpstr>
      <vt:lpstr>Cambria Math</vt:lpstr>
      <vt:lpstr>Consolas</vt:lpstr>
      <vt:lpstr>Office Theme</vt:lpstr>
      <vt:lpstr>Canonical Digests for Compressed Archives</vt:lpstr>
      <vt:lpstr>About Compressed Archives (Solid)</vt:lpstr>
      <vt:lpstr>About Compressed Archives (Non-Solid)</vt:lpstr>
      <vt:lpstr>Compression and Archives Are Everywhere</vt:lpstr>
      <vt:lpstr>Related work</vt:lpstr>
      <vt:lpstr>PowerPoint Presentation</vt:lpstr>
      <vt:lpstr>Compressed Archives are Seen as Files, Not File Systems</vt:lpstr>
      <vt:lpstr>Goals of canonical digests for compressed archives</vt:lpstr>
      <vt:lpstr>Why is this tricky?</vt:lpstr>
      <vt:lpstr>PowerPoint Presentation</vt:lpstr>
      <vt:lpstr>Why is this tricky?</vt:lpstr>
      <vt:lpstr>How the Canonical Digest Algorithm Works</vt:lpstr>
      <vt:lpstr>8 Digest Tiers (Dimensions)</vt:lpstr>
      <vt:lpstr>FAQ</vt:lpstr>
      <vt:lpstr>PowerPoint Presentation</vt:lpstr>
      <vt:lpstr>Applying Canonical Digest Algorithm</vt:lpstr>
      <vt:lpstr>PowerPoint Presentation</vt:lpstr>
      <vt:lpstr>Are the files the same? Depends to whom</vt:lpstr>
      <vt:lpstr>Applications and Potential Uses</vt:lpstr>
      <vt:lpstr>A word about security: How easy is it to find/construct tier collisions?</vt:lpstr>
      <vt:lpstr>Performance analysis: Test Set</vt:lpstr>
      <vt:lpstr>Performance Analysis: Digest Size</vt:lpstr>
      <vt:lpstr>Performance Analysis: Runtime</vt:lpstr>
      <vt:lpstr>Future work</vt:lpstr>
      <vt:lpstr>Questions and Collaborations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Canonical Digests for Compressed Archives</dc:title>
  <dc:creator>מיי מייקל</dc:creator>
  <cp:lastModifiedBy>מיי מייקל</cp:lastModifiedBy>
  <cp:revision>96</cp:revision>
  <dcterms:created xsi:type="dcterms:W3CDTF">2026-08-24T22:36:21Z</dcterms:created>
  <dcterms:modified xsi:type="dcterms:W3CDTF">2026-08-25T11:06:31Z</dcterms:modified>
</cp:coreProperties>
</file>